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41"/>
  </p:notesMasterIdLst>
  <p:sldIdLst>
    <p:sldId id="319" r:id="rId2"/>
    <p:sldId id="345" r:id="rId3"/>
    <p:sldId id="346" r:id="rId4"/>
    <p:sldId id="358" r:id="rId5"/>
    <p:sldId id="348" r:id="rId6"/>
    <p:sldId id="372" r:id="rId7"/>
    <p:sldId id="371" r:id="rId8"/>
    <p:sldId id="373" r:id="rId9"/>
    <p:sldId id="379" r:id="rId10"/>
    <p:sldId id="349" r:id="rId11"/>
    <p:sldId id="320" r:id="rId12"/>
    <p:sldId id="334" r:id="rId13"/>
    <p:sldId id="324" r:id="rId14"/>
    <p:sldId id="351" r:id="rId15"/>
    <p:sldId id="350" r:id="rId16"/>
    <p:sldId id="353" r:id="rId17"/>
    <p:sldId id="368" r:id="rId18"/>
    <p:sldId id="369" r:id="rId19"/>
    <p:sldId id="370" r:id="rId20"/>
    <p:sldId id="323" r:id="rId21"/>
    <p:sldId id="365" r:id="rId22"/>
    <p:sldId id="366" r:id="rId23"/>
    <p:sldId id="359" r:id="rId24"/>
    <p:sldId id="327" r:id="rId25"/>
    <p:sldId id="326" r:id="rId26"/>
    <p:sldId id="344" r:id="rId27"/>
    <p:sldId id="297" r:id="rId28"/>
    <p:sldId id="298" r:id="rId29"/>
    <p:sldId id="299" r:id="rId30"/>
    <p:sldId id="300" r:id="rId31"/>
    <p:sldId id="374" r:id="rId32"/>
    <p:sldId id="375" r:id="rId33"/>
    <p:sldId id="360" r:id="rId34"/>
    <p:sldId id="376" r:id="rId35"/>
    <p:sldId id="377" r:id="rId36"/>
    <p:sldId id="361" r:id="rId37"/>
    <p:sldId id="364" r:id="rId38"/>
    <p:sldId id="331" r:id="rId39"/>
    <p:sldId id="333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4660"/>
  </p:normalViewPr>
  <p:slideViewPr>
    <p:cSldViewPr>
      <p:cViewPr>
        <p:scale>
          <a:sx n="100" d="100"/>
          <a:sy n="100" d="100"/>
        </p:scale>
        <p:origin x="-678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33829;&#20859;&#19982;&#20581;&#24247;&#35838;&#20214;\&#20307;&#26816;&#25968;&#25454;\&#26032;&#24314;%20Microsoft%20Office%20Excel%20&#24037;&#20316;&#3492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33829;&#20859;&#19982;&#20581;&#24247;&#35838;&#20214;\&#20307;&#26816;&#25968;&#25454;\&#26032;&#24314;%20Microsoft%20Office%20Excel%20&#24037;&#20316;&#3492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33829;&#20859;&#19982;&#20581;&#24247;&#35838;&#20214;\&#20307;&#26816;&#25968;&#25454;\&#26032;&#24314;%20Microsoft%20Office%20Excel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4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Sheet2!$B$2:$E$2</c:f>
              <c:strCache>
                <c:ptCount val="4"/>
                <c:pt idx="0">
                  <c:v>视力不良</c:v>
                </c:pt>
                <c:pt idx="1">
                  <c:v>蛀牙</c:v>
                </c:pt>
                <c:pt idx="2">
                  <c:v>肥胖</c:v>
                </c:pt>
                <c:pt idx="3">
                  <c:v>营养不良</c:v>
                </c:pt>
              </c:strCache>
            </c:strRef>
          </c:cat>
          <c:val>
            <c:numRef>
              <c:f>Sheet2!$B$5:$E$5</c:f>
              <c:numCache>
                <c:formatCode>0.00%</c:formatCode>
                <c:ptCount val="4"/>
                <c:pt idx="0">
                  <c:v>0.85714285714285765</c:v>
                </c:pt>
                <c:pt idx="1">
                  <c:v>0.2395950506186727</c:v>
                </c:pt>
                <c:pt idx="2">
                  <c:v>0.14285714285714313</c:v>
                </c:pt>
                <c:pt idx="3">
                  <c:v>3.5995500562429762E-2</c:v>
                </c:pt>
              </c:numCache>
            </c:numRef>
          </c:val>
        </c:ser>
        <c:axId val="73282688"/>
        <c:axId val="73284224"/>
      </c:barChart>
      <c:catAx>
        <c:axId val="73282688"/>
        <c:scaling>
          <c:orientation val="minMax"/>
        </c:scaling>
        <c:axPos val="b"/>
        <c:tickLblPos val="nextTo"/>
        <c:crossAx val="73284224"/>
        <c:crosses val="autoZero"/>
        <c:auto val="1"/>
        <c:lblAlgn val="ctr"/>
        <c:lblOffset val="100"/>
      </c:catAx>
      <c:valAx>
        <c:axId val="73284224"/>
        <c:scaling>
          <c:orientation val="minMax"/>
        </c:scaling>
        <c:axPos val="l"/>
        <c:majorGridlines/>
        <c:numFmt formatCode="0.00%" sourceLinked="1"/>
        <c:tickLblPos val="nextTo"/>
        <c:crossAx val="7328268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barChart>
        <c:barDir val="col"/>
        <c:grouping val="clustered"/>
        <c:ser>
          <c:idx val="0"/>
          <c:order val="0"/>
          <c:tx>
            <c:strRef>
              <c:f>Sheet2!$A$3</c:f>
              <c:strCache>
                <c:ptCount val="1"/>
                <c:pt idx="0">
                  <c:v>男</c:v>
                </c:pt>
              </c:strCache>
            </c:strRef>
          </c:tx>
          <c:dLbls>
            <c:showVal val="1"/>
          </c:dLbls>
          <c:cat>
            <c:strRef>
              <c:f>Sheet2!$B$1:$E$2</c:f>
              <c:strCache>
                <c:ptCount val="4"/>
                <c:pt idx="0">
                  <c:v>视力不良</c:v>
                </c:pt>
                <c:pt idx="1">
                  <c:v>蛀牙</c:v>
                </c:pt>
                <c:pt idx="2">
                  <c:v>肥胖</c:v>
                </c:pt>
                <c:pt idx="3">
                  <c:v>营养不良</c:v>
                </c:pt>
              </c:strCache>
            </c:strRef>
          </c:cat>
          <c:val>
            <c:numRef>
              <c:f>Sheet2!$B$3:$E$3</c:f>
              <c:numCache>
                <c:formatCode>0.00%</c:formatCode>
                <c:ptCount val="4"/>
                <c:pt idx="0">
                  <c:v>0.83880000000000077</c:v>
                </c:pt>
                <c:pt idx="1">
                  <c:v>0.15870000000000026</c:v>
                </c:pt>
                <c:pt idx="2">
                  <c:v>0.20400000000000001</c:v>
                </c:pt>
                <c:pt idx="3">
                  <c:v>5.2900000000000023E-2</c:v>
                </c:pt>
              </c:numCache>
            </c:numRef>
          </c:val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女</c:v>
                </c:pt>
              </c:strCache>
            </c:strRef>
          </c:tx>
          <c:dLbls>
            <c:showVal val="1"/>
          </c:dLbls>
          <c:cat>
            <c:strRef>
              <c:f>Sheet2!$B$1:$E$2</c:f>
              <c:strCache>
                <c:ptCount val="4"/>
                <c:pt idx="0">
                  <c:v>视力不良</c:v>
                </c:pt>
                <c:pt idx="1">
                  <c:v>蛀牙</c:v>
                </c:pt>
                <c:pt idx="2">
                  <c:v>肥胖</c:v>
                </c:pt>
                <c:pt idx="3">
                  <c:v>营养不良</c:v>
                </c:pt>
              </c:strCache>
            </c:strRef>
          </c:cat>
          <c:val>
            <c:numRef>
              <c:f>Sheet2!$B$4:$E$4</c:f>
              <c:numCache>
                <c:formatCode>0.00%</c:formatCode>
                <c:ptCount val="4"/>
                <c:pt idx="0">
                  <c:v>0.87200000000000077</c:v>
                </c:pt>
                <c:pt idx="1">
                  <c:v>0.30490000000000045</c:v>
                </c:pt>
                <c:pt idx="2">
                  <c:v>9.350000000000018E-2</c:v>
                </c:pt>
                <c:pt idx="3">
                  <c:v>2.2400000000000034E-2</c:v>
                </c:pt>
              </c:numCache>
            </c:numRef>
          </c:val>
        </c:ser>
        <c:axId val="73662464"/>
        <c:axId val="73664000"/>
      </c:barChart>
      <c:catAx>
        <c:axId val="73662464"/>
        <c:scaling>
          <c:orientation val="minMax"/>
        </c:scaling>
        <c:axPos val="b"/>
        <c:tickLblPos val="nextTo"/>
        <c:crossAx val="73664000"/>
        <c:crosses val="autoZero"/>
        <c:auto val="1"/>
        <c:lblAlgn val="ctr"/>
        <c:lblOffset val="100"/>
      </c:catAx>
      <c:valAx>
        <c:axId val="73664000"/>
        <c:scaling>
          <c:orientation val="minMax"/>
        </c:scaling>
        <c:axPos val="l"/>
        <c:majorGridlines/>
        <c:numFmt formatCode="0.00%" sourceLinked="1"/>
        <c:tickLblPos val="nextTo"/>
        <c:crossAx val="736624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barChart>
        <c:barDir val="col"/>
        <c:grouping val="clustered"/>
        <c:ser>
          <c:idx val="0"/>
          <c:order val="0"/>
          <c:tx>
            <c:strRef>
              <c:f>Sheet5!$A$5:$B$5</c:f>
              <c:strCache>
                <c:ptCount val="1"/>
                <c:pt idx="0">
                  <c:v>2011 高一</c:v>
                </c:pt>
              </c:strCache>
            </c:strRef>
          </c:tx>
          <c:dLbls>
            <c:showVal val="1"/>
          </c:dLbls>
          <c:val>
            <c:numRef>
              <c:f>Sheet5!$E$5</c:f>
              <c:numCache>
                <c:formatCode>0.00%</c:formatCode>
                <c:ptCount val="1"/>
                <c:pt idx="0">
                  <c:v>0.24360000000000001</c:v>
                </c:pt>
              </c:numCache>
            </c:numRef>
          </c:val>
        </c:ser>
        <c:ser>
          <c:idx val="1"/>
          <c:order val="1"/>
          <c:tx>
            <c:strRef>
              <c:f>Sheet5!$A$6:$B$6</c:f>
              <c:strCache>
                <c:ptCount val="1"/>
                <c:pt idx="0">
                  <c:v>2012 高二</c:v>
                </c:pt>
              </c:strCache>
            </c:strRef>
          </c:tx>
          <c:dLbls>
            <c:showVal val="1"/>
          </c:dLbls>
          <c:val>
            <c:numRef>
              <c:f>Sheet5!$E$6</c:f>
              <c:numCache>
                <c:formatCode>0.00%</c:formatCode>
                <c:ptCount val="1"/>
                <c:pt idx="0">
                  <c:v>0.27160000000000001</c:v>
                </c:pt>
              </c:numCache>
            </c:numRef>
          </c:val>
        </c:ser>
        <c:axId val="73689344"/>
        <c:axId val="73699328"/>
      </c:barChart>
      <c:catAx>
        <c:axId val="73689344"/>
        <c:scaling>
          <c:orientation val="minMax"/>
        </c:scaling>
        <c:axPos val="b"/>
        <c:tickLblPos val="nextTo"/>
        <c:crossAx val="73699328"/>
        <c:crosses val="autoZero"/>
        <c:auto val="1"/>
        <c:lblAlgn val="ctr"/>
        <c:lblOffset val="100"/>
      </c:catAx>
      <c:valAx>
        <c:axId val="73699328"/>
        <c:scaling>
          <c:orientation val="minMax"/>
        </c:scaling>
        <c:axPos val="l"/>
        <c:numFmt formatCode="0.00%" sourceLinked="1"/>
        <c:tickLblPos val="nextTo"/>
        <c:crossAx val="7368934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63768-EBC3-4260-95D4-6C8C857BC12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E76D154-9799-4619-8CD5-BEA92A9C2C88}">
      <dgm:prSet phldrT="[文本]"/>
      <dgm:spPr/>
      <dgm:t>
        <a:bodyPr/>
        <a:lstStyle/>
        <a:p>
          <a:r>
            <a:rPr lang="zh-CN" altLang="en-US" dirty="0" smtClean="0"/>
            <a:t>高中生健康状况</a:t>
          </a:r>
          <a:endParaRPr lang="zh-CN" altLang="en-US" dirty="0"/>
        </a:p>
      </dgm:t>
    </dgm:pt>
    <dgm:pt modelId="{9FA01ED2-4887-43F0-B8E0-727836B7223F}" type="parTrans" cxnId="{189D9967-E6E9-4E07-8E4B-329692076C8E}">
      <dgm:prSet/>
      <dgm:spPr/>
      <dgm:t>
        <a:bodyPr/>
        <a:lstStyle/>
        <a:p>
          <a:endParaRPr lang="zh-CN" altLang="en-US"/>
        </a:p>
      </dgm:t>
    </dgm:pt>
    <dgm:pt modelId="{986A45B5-AEE5-4EDD-B1E7-4D25FCAF1C63}" type="sibTrans" cxnId="{189D9967-E6E9-4E07-8E4B-329692076C8E}">
      <dgm:prSet/>
      <dgm:spPr/>
      <dgm:t>
        <a:bodyPr/>
        <a:lstStyle/>
        <a:p>
          <a:endParaRPr lang="zh-CN" altLang="en-US"/>
        </a:p>
      </dgm:t>
    </dgm:pt>
    <dgm:pt modelId="{62F83DB4-EF14-429B-86DC-CEC9A30BDE94}">
      <dgm:prSet phldrT="[文本]"/>
      <dgm:spPr/>
      <dgm:t>
        <a:bodyPr/>
        <a:lstStyle/>
        <a:p>
          <a:r>
            <a:rPr lang="zh-CN" altLang="en-US" smtClean="0"/>
            <a:t>高中生</a:t>
          </a:r>
          <a:r>
            <a:rPr lang="zh-CN" altLang="en-US" dirty="0" smtClean="0"/>
            <a:t>饮食状况</a:t>
          </a:r>
          <a:endParaRPr lang="zh-CN" altLang="en-US" dirty="0"/>
        </a:p>
      </dgm:t>
    </dgm:pt>
    <dgm:pt modelId="{FD7D10BB-AFBA-45C6-B032-D760CBDA1C6B}" type="parTrans" cxnId="{FD51F169-FDBB-4C17-86AC-FE2F0AD2BF30}">
      <dgm:prSet/>
      <dgm:spPr/>
      <dgm:t>
        <a:bodyPr/>
        <a:lstStyle/>
        <a:p>
          <a:endParaRPr lang="zh-CN" altLang="en-US"/>
        </a:p>
      </dgm:t>
    </dgm:pt>
    <dgm:pt modelId="{C502A8E9-AA51-442C-8B42-86441DDC3554}" type="sibTrans" cxnId="{FD51F169-FDBB-4C17-86AC-FE2F0AD2BF30}">
      <dgm:prSet/>
      <dgm:spPr/>
      <dgm:t>
        <a:bodyPr/>
        <a:lstStyle/>
        <a:p>
          <a:endParaRPr lang="zh-CN" altLang="en-US"/>
        </a:p>
      </dgm:t>
    </dgm:pt>
    <dgm:pt modelId="{588B6A37-4C96-4E3C-81AA-C4C1FEEBBAB9}">
      <dgm:prSet phldrT="[文本]"/>
      <dgm:spPr/>
      <dgm:t>
        <a:bodyPr/>
        <a:lstStyle/>
        <a:p>
          <a:r>
            <a:rPr lang="zh-CN" altLang="en-US" smtClean="0"/>
            <a:t>合理</a:t>
          </a:r>
          <a:r>
            <a:rPr lang="zh-CN" altLang="en-US" dirty="0" smtClean="0"/>
            <a:t>饮食、促进健康</a:t>
          </a:r>
          <a:endParaRPr lang="zh-CN" altLang="en-US" dirty="0"/>
        </a:p>
      </dgm:t>
    </dgm:pt>
    <dgm:pt modelId="{BE1DB61C-9D4C-44FB-895B-A5ADA25F6A4F}" type="parTrans" cxnId="{B9240883-705A-4B24-A786-6A299C6B3927}">
      <dgm:prSet/>
      <dgm:spPr/>
      <dgm:t>
        <a:bodyPr/>
        <a:lstStyle/>
        <a:p>
          <a:endParaRPr lang="zh-CN" altLang="en-US"/>
        </a:p>
      </dgm:t>
    </dgm:pt>
    <dgm:pt modelId="{2A3E36AB-29DC-43CC-94EF-F93A280132BA}" type="sibTrans" cxnId="{B9240883-705A-4B24-A786-6A299C6B3927}">
      <dgm:prSet/>
      <dgm:spPr/>
      <dgm:t>
        <a:bodyPr/>
        <a:lstStyle/>
        <a:p>
          <a:endParaRPr lang="zh-CN" altLang="en-US"/>
        </a:p>
      </dgm:t>
    </dgm:pt>
    <dgm:pt modelId="{3915574D-9D42-4375-ABAA-90D7FA773056}" type="pres">
      <dgm:prSet presAssocID="{96963768-EBC3-4260-95D4-6C8C857BC1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68268B1-EC62-447E-8F90-7609CDF60FEF}" type="pres">
      <dgm:prSet presAssocID="{588B6A37-4C96-4E3C-81AA-C4C1FEEBBAB9}" presName="boxAndChildren" presStyleCnt="0"/>
      <dgm:spPr/>
    </dgm:pt>
    <dgm:pt modelId="{C60D94FA-1C8A-4DA8-B601-17227DC0686C}" type="pres">
      <dgm:prSet presAssocID="{588B6A37-4C96-4E3C-81AA-C4C1FEEBBAB9}" presName="parentTextBox" presStyleLbl="node1" presStyleIdx="0" presStyleCnt="3"/>
      <dgm:spPr/>
      <dgm:t>
        <a:bodyPr/>
        <a:lstStyle/>
        <a:p>
          <a:endParaRPr lang="zh-CN" altLang="en-US"/>
        </a:p>
      </dgm:t>
    </dgm:pt>
    <dgm:pt modelId="{20E046FD-37C2-4454-ACE9-150FD99B2497}" type="pres">
      <dgm:prSet presAssocID="{C502A8E9-AA51-442C-8B42-86441DDC3554}" presName="sp" presStyleCnt="0"/>
      <dgm:spPr/>
    </dgm:pt>
    <dgm:pt modelId="{78365525-E682-43F2-BB4F-7A34F635BDDD}" type="pres">
      <dgm:prSet presAssocID="{62F83DB4-EF14-429B-86DC-CEC9A30BDE94}" presName="arrowAndChildren" presStyleCnt="0"/>
      <dgm:spPr/>
    </dgm:pt>
    <dgm:pt modelId="{ED245823-F973-468F-B26C-43919ACCCAEE}" type="pres">
      <dgm:prSet presAssocID="{62F83DB4-EF14-429B-86DC-CEC9A30BDE94}" presName="parentTextArrow" presStyleLbl="node1" presStyleIdx="1" presStyleCnt="3"/>
      <dgm:spPr/>
      <dgm:t>
        <a:bodyPr/>
        <a:lstStyle/>
        <a:p>
          <a:endParaRPr lang="zh-CN" altLang="en-US"/>
        </a:p>
      </dgm:t>
    </dgm:pt>
    <dgm:pt modelId="{8CDB4E5E-100C-4499-80C4-A2E6E4BB9B4F}" type="pres">
      <dgm:prSet presAssocID="{986A45B5-AEE5-4EDD-B1E7-4D25FCAF1C63}" presName="sp" presStyleCnt="0"/>
      <dgm:spPr/>
    </dgm:pt>
    <dgm:pt modelId="{307B15A3-5CFC-4FBF-89C3-75CBA4DE4849}" type="pres">
      <dgm:prSet presAssocID="{4E76D154-9799-4619-8CD5-BEA92A9C2C88}" presName="arrowAndChildren" presStyleCnt="0"/>
      <dgm:spPr/>
    </dgm:pt>
    <dgm:pt modelId="{0DB8D1DE-53CD-4E03-A0C8-31D3A8FA5FA5}" type="pres">
      <dgm:prSet presAssocID="{4E76D154-9799-4619-8CD5-BEA92A9C2C88}" presName="parentTextArrow" presStyleLbl="node1" presStyleIdx="2" presStyleCnt="3"/>
      <dgm:spPr/>
      <dgm:t>
        <a:bodyPr/>
        <a:lstStyle/>
        <a:p>
          <a:endParaRPr lang="zh-CN" altLang="en-US"/>
        </a:p>
      </dgm:t>
    </dgm:pt>
  </dgm:ptLst>
  <dgm:cxnLst>
    <dgm:cxn modelId="{B9240883-705A-4B24-A786-6A299C6B3927}" srcId="{96963768-EBC3-4260-95D4-6C8C857BC129}" destId="{588B6A37-4C96-4E3C-81AA-C4C1FEEBBAB9}" srcOrd="2" destOrd="0" parTransId="{BE1DB61C-9D4C-44FB-895B-A5ADA25F6A4F}" sibTransId="{2A3E36AB-29DC-43CC-94EF-F93A280132BA}"/>
    <dgm:cxn modelId="{C044D16E-D479-4629-A04B-1FF7F2567F44}" type="presOf" srcId="{4E76D154-9799-4619-8CD5-BEA92A9C2C88}" destId="{0DB8D1DE-53CD-4E03-A0C8-31D3A8FA5FA5}" srcOrd="0" destOrd="0" presId="urn:microsoft.com/office/officeart/2005/8/layout/process4"/>
    <dgm:cxn modelId="{189D9967-E6E9-4E07-8E4B-329692076C8E}" srcId="{96963768-EBC3-4260-95D4-6C8C857BC129}" destId="{4E76D154-9799-4619-8CD5-BEA92A9C2C88}" srcOrd="0" destOrd="0" parTransId="{9FA01ED2-4887-43F0-B8E0-727836B7223F}" sibTransId="{986A45B5-AEE5-4EDD-B1E7-4D25FCAF1C63}"/>
    <dgm:cxn modelId="{F8F251CB-78EC-420C-A45C-DAD70536DB5F}" type="presOf" srcId="{588B6A37-4C96-4E3C-81AA-C4C1FEEBBAB9}" destId="{C60D94FA-1C8A-4DA8-B601-17227DC0686C}" srcOrd="0" destOrd="0" presId="urn:microsoft.com/office/officeart/2005/8/layout/process4"/>
    <dgm:cxn modelId="{FD51F169-FDBB-4C17-86AC-FE2F0AD2BF30}" srcId="{96963768-EBC3-4260-95D4-6C8C857BC129}" destId="{62F83DB4-EF14-429B-86DC-CEC9A30BDE94}" srcOrd="1" destOrd="0" parTransId="{FD7D10BB-AFBA-45C6-B032-D760CBDA1C6B}" sibTransId="{C502A8E9-AA51-442C-8B42-86441DDC3554}"/>
    <dgm:cxn modelId="{D55FA939-5292-4D86-B872-D70BDF55E502}" type="presOf" srcId="{62F83DB4-EF14-429B-86DC-CEC9A30BDE94}" destId="{ED245823-F973-468F-B26C-43919ACCCAEE}" srcOrd="0" destOrd="0" presId="urn:microsoft.com/office/officeart/2005/8/layout/process4"/>
    <dgm:cxn modelId="{712C735C-14A5-4C18-9A96-37CEC0896E48}" type="presOf" srcId="{96963768-EBC3-4260-95D4-6C8C857BC129}" destId="{3915574D-9D42-4375-ABAA-90D7FA773056}" srcOrd="0" destOrd="0" presId="urn:microsoft.com/office/officeart/2005/8/layout/process4"/>
    <dgm:cxn modelId="{6F575A0F-1B3A-4DB5-BC68-C31BEE8DB447}" type="presParOf" srcId="{3915574D-9D42-4375-ABAA-90D7FA773056}" destId="{168268B1-EC62-447E-8F90-7609CDF60FEF}" srcOrd="0" destOrd="0" presId="urn:microsoft.com/office/officeart/2005/8/layout/process4"/>
    <dgm:cxn modelId="{B2381EA5-92E8-4180-891E-04419EB71617}" type="presParOf" srcId="{168268B1-EC62-447E-8F90-7609CDF60FEF}" destId="{C60D94FA-1C8A-4DA8-B601-17227DC0686C}" srcOrd="0" destOrd="0" presId="urn:microsoft.com/office/officeart/2005/8/layout/process4"/>
    <dgm:cxn modelId="{D51254D5-D959-4935-ADFE-E13A11DBF2D0}" type="presParOf" srcId="{3915574D-9D42-4375-ABAA-90D7FA773056}" destId="{20E046FD-37C2-4454-ACE9-150FD99B2497}" srcOrd="1" destOrd="0" presId="urn:microsoft.com/office/officeart/2005/8/layout/process4"/>
    <dgm:cxn modelId="{358AEF0A-CBFA-47DD-AD76-F6078CDE3DEF}" type="presParOf" srcId="{3915574D-9D42-4375-ABAA-90D7FA773056}" destId="{78365525-E682-43F2-BB4F-7A34F635BDDD}" srcOrd="2" destOrd="0" presId="urn:microsoft.com/office/officeart/2005/8/layout/process4"/>
    <dgm:cxn modelId="{413A2E80-511A-4BBC-BCEC-DE2FE7F90821}" type="presParOf" srcId="{78365525-E682-43F2-BB4F-7A34F635BDDD}" destId="{ED245823-F973-468F-B26C-43919ACCCAEE}" srcOrd="0" destOrd="0" presId="urn:microsoft.com/office/officeart/2005/8/layout/process4"/>
    <dgm:cxn modelId="{0E0788D1-2B0F-493F-9E46-A74E2476360D}" type="presParOf" srcId="{3915574D-9D42-4375-ABAA-90D7FA773056}" destId="{8CDB4E5E-100C-4499-80C4-A2E6E4BB9B4F}" srcOrd="3" destOrd="0" presId="urn:microsoft.com/office/officeart/2005/8/layout/process4"/>
    <dgm:cxn modelId="{7826EB9C-67BD-44FC-B954-BFC24F577CC6}" type="presParOf" srcId="{3915574D-9D42-4375-ABAA-90D7FA773056}" destId="{307B15A3-5CFC-4FBF-89C3-75CBA4DE4849}" srcOrd="4" destOrd="0" presId="urn:microsoft.com/office/officeart/2005/8/layout/process4"/>
    <dgm:cxn modelId="{305D1286-CB33-4D4A-956E-FAAC90EFA316}" type="presParOf" srcId="{307B15A3-5CFC-4FBF-89C3-75CBA4DE4849}" destId="{0DB8D1DE-53CD-4E03-A0C8-31D3A8FA5FA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82A6E-9533-455F-8905-6C836748DB6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5292366-780A-4FE0-86A3-A402790B9729}">
      <dgm:prSet phldrT="[文本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zh-CN" altLang="en-US" dirty="0" smtClean="0"/>
            <a:t>早餐</a:t>
          </a:r>
          <a:endParaRPr lang="zh-CN" altLang="en-US" dirty="0"/>
        </a:p>
      </dgm:t>
    </dgm:pt>
    <dgm:pt modelId="{0CDEC6BC-BB0C-4209-A8A8-F9AE68DBFA56}" type="parTrans" cxnId="{C2602385-3A33-4C58-A7D8-338B8051B07D}">
      <dgm:prSet/>
      <dgm:spPr/>
      <dgm:t>
        <a:bodyPr/>
        <a:lstStyle/>
        <a:p>
          <a:endParaRPr lang="zh-CN" altLang="en-US"/>
        </a:p>
      </dgm:t>
    </dgm:pt>
    <dgm:pt modelId="{C829FB07-E452-4193-8B52-869A1D54F9E2}" type="sibTrans" cxnId="{C2602385-3A33-4C58-A7D8-338B8051B07D}">
      <dgm:prSet/>
      <dgm:spPr/>
      <dgm:t>
        <a:bodyPr/>
        <a:lstStyle/>
        <a:p>
          <a:endParaRPr lang="zh-CN" altLang="en-US"/>
        </a:p>
      </dgm:t>
    </dgm:pt>
    <dgm:pt modelId="{8C16E444-F110-4F9E-9CA5-956073878961}">
      <dgm:prSet phldrT="[文本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zh-CN" altLang="en-US" dirty="0" smtClean="0"/>
            <a:t>外卖</a:t>
          </a:r>
          <a:endParaRPr lang="zh-CN" altLang="en-US" dirty="0"/>
        </a:p>
      </dgm:t>
    </dgm:pt>
    <dgm:pt modelId="{DC3D2044-1CE1-4898-9521-A89A0516F87A}" type="parTrans" cxnId="{50D2827C-BC50-4FBD-B89E-D0814878D589}">
      <dgm:prSet/>
      <dgm:spPr/>
      <dgm:t>
        <a:bodyPr/>
        <a:lstStyle/>
        <a:p>
          <a:endParaRPr lang="zh-CN" altLang="en-US"/>
        </a:p>
      </dgm:t>
    </dgm:pt>
    <dgm:pt modelId="{7C43EF72-A7D5-4A3F-8375-0D3958BAB981}" type="sibTrans" cxnId="{50D2827C-BC50-4FBD-B89E-D0814878D589}">
      <dgm:prSet/>
      <dgm:spPr/>
      <dgm:t>
        <a:bodyPr/>
        <a:lstStyle/>
        <a:p>
          <a:endParaRPr lang="zh-CN" altLang="en-US"/>
        </a:p>
      </dgm:t>
    </dgm:pt>
    <dgm:pt modelId="{18E24368-DC93-4BAC-81B6-3C6210B985BE}">
      <dgm:prSet phldrT="[文本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zh-CN" altLang="en-US" dirty="0" smtClean="0"/>
            <a:t>零食</a:t>
          </a:r>
          <a:endParaRPr lang="zh-CN" altLang="en-US" dirty="0"/>
        </a:p>
      </dgm:t>
    </dgm:pt>
    <dgm:pt modelId="{FF2CCE3C-5D63-4E99-A906-50A843446879}" type="parTrans" cxnId="{3814053E-3D5F-4DEA-980A-A96E92F4687C}">
      <dgm:prSet/>
      <dgm:spPr/>
      <dgm:t>
        <a:bodyPr/>
        <a:lstStyle/>
        <a:p>
          <a:endParaRPr lang="zh-CN" altLang="en-US"/>
        </a:p>
      </dgm:t>
    </dgm:pt>
    <dgm:pt modelId="{53D1F2EA-C111-4245-B6F4-9C8BF395672A}" type="sibTrans" cxnId="{3814053E-3D5F-4DEA-980A-A96E92F4687C}">
      <dgm:prSet/>
      <dgm:spPr/>
      <dgm:t>
        <a:bodyPr/>
        <a:lstStyle/>
        <a:p>
          <a:endParaRPr lang="zh-CN" altLang="en-US"/>
        </a:p>
      </dgm:t>
    </dgm:pt>
    <dgm:pt modelId="{F33C888D-A0C4-4B19-95D6-97345F9E0036}" type="pres">
      <dgm:prSet presAssocID="{D0382A6E-9533-455F-8905-6C836748DB63}" presName="compositeShape" presStyleCnt="0">
        <dgm:presLayoutVars>
          <dgm:chMax val="7"/>
          <dgm:dir/>
          <dgm:resizeHandles val="exact"/>
        </dgm:presLayoutVars>
      </dgm:prSet>
      <dgm:spPr/>
    </dgm:pt>
    <dgm:pt modelId="{ED7E1BE4-D1EF-4C8C-92AB-423B9E314D9D}" type="pres">
      <dgm:prSet presAssocID="{F5292366-780A-4FE0-86A3-A402790B9729}" presName="circ1" presStyleLbl="vennNode1" presStyleIdx="0" presStyleCnt="3"/>
      <dgm:spPr/>
      <dgm:t>
        <a:bodyPr/>
        <a:lstStyle/>
        <a:p>
          <a:endParaRPr lang="zh-CN" altLang="en-US"/>
        </a:p>
      </dgm:t>
    </dgm:pt>
    <dgm:pt modelId="{9386AC77-2015-433D-AC41-5310214C9F18}" type="pres">
      <dgm:prSet presAssocID="{F5292366-780A-4FE0-86A3-A402790B972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7FEE0A-9384-4843-8CC7-353C870471AD}" type="pres">
      <dgm:prSet presAssocID="{8C16E444-F110-4F9E-9CA5-956073878961}" presName="circ2" presStyleLbl="vennNode1" presStyleIdx="1" presStyleCnt="3"/>
      <dgm:spPr/>
      <dgm:t>
        <a:bodyPr/>
        <a:lstStyle/>
        <a:p>
          <a:endParaRPr lang="zh-CN" altLang="en-US"/>
        </a:p>
      </dgm:t>
    </dgm:pt>
    <dgm:pt modelId="{9FFD33BC-9E62-48DD-A951-A67B8BD63CD6}" type="pres">
      <dgm:prSet presAssocID="{8C16E444-F110-4F9E-9CA5-95607387896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9E8172-4591-4BFF-93ED-411AB26D1450}" type="pres">
      <dgm:prSet presAssocID="{18E24368-DC93-4BAC-81B6-3C6210B985BE}" presName="circ3" presStyleLbl="vennNode1" presStyleIdx="2" presStyleCnt="3"/>
      <dgm:spPr/>
      <dgm:t>
        <a:bodyPr/>
        <a:lstStyle/>
        <a:p>
          <a:endParaRPr lang="zh-CN" altLang="en-US"/>
        </a:p>
      </dgm:t>
    </dgm:pt>
    <dgm:pt modelId="{6848ED35-C00F-4CDF-A836-71EF1DC106C1}" type="pres">
      <dgm:prSet presAssocID="{18E24368-DC93-4BAC-81B6-3C6210B985B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ECE27E2-8DED-46C0-AFBA-D24921676156}" type="presOf" srcId="{F5292366-780A-4FE0-86A3-A402790B9729}" destId="{9386AC77-2015-433D-AC41-5310214C9F18}" srcOrd="1" destOrd="0" presId="urn:microsoft.com/office/officeart/2005/8/layout/venn1"/>
    <dgm:cxn modelId="{8B5BED4C-9642-4DE5-948D-D3EFCADC68CF}" type="presOf" srcId="{8C16E444-F110-4F9E-9CA5-956073878961}" destId="{9FFD33BC-9E62-48DD-A951-A67B8BD63CD6}" srcOrd="1" destOrd="0" presId="urn:microsoft.com/office/officeart/2005/8/layout/venn1"/>
    <dgm:cxn modelId="{FBFC1F84-35CD-44F4-A9E6-0DDA9D3BB7D0}" type="presOf" srcId="{18E24368-DC93-4BAC-81B6-3C6210B985BE}" destId="{6848ED35-C00F-4CDF-A836-71EF1DC106C1}" srcOrd="1" destOrd="0" presId="urn:microsoft.com/office/officeart/2005/8/layout/venn1"/>
    <dgm:cxn modelId="{FD2FB507-41EE-4434-B202-0F2660747403}" type="presOf" srcId="{D0382A6E-9533-455F-8905-6C836748DB63}" destId="{F33C888D-A0C4-4B19-95D6-97345F9E0036}" srcOrd="0" destOrd="0" presId="urn:microsoft.com/office/officeart/2005/8/layout/venn1"/>
    <dgm:cxn modelId="{AFBB58A8-E29D-4D86-8108-0E589B5F34F2}" type="presOf" srcId="{8C16E444-F110-4F9E-9CA5-956073878961}" destId="{ED7FEE0A-9384-4843-8CC7-353C870471AD}" srcOrd="0" destOrd="0" presId="urn:microsoft.com/office/officeart/2005/8/layout/venn1"/>
    <dgm:cxn modelId="{50D2827C-BC50-4FBD-B89E-D0814878D589}" srcId="{D0382A6E-9533-455F-8905-6C836748DB63}" destId="{8C16E444-F110-4F9E-9CA5-956073878961}" srcOrd="1" destOrd="0" parTransId="{DC3D2044-1CE1-4898-9521-A89A0516F87A}" sibTransId="{7C43EF72-A7D5-4A3F-8375-0D3958BAB981}"/>
    <dgm:cxn modelId="{75F45413-144F-447D-8B85-A998B57EF3B1}" type="presOf" srcId="{F5292366-780A-4FE0-86A3-A402790B9729}" destId="{ED7E1BE4-D1EF-4C8C-92AB-423B9E314D9D}" srcOrd="0" destOrd="0" presId="urn:microsoft.com/office/officeart/2005/8/layout/venn1"/>
    <dgm:cxn modelId="{C2602385-3A33-4C58-A7D8-338B8051B07D}" srcId="{D0382A6E-9533-455F-8905-6C836748DB63}" destId="{F5292366-780A-4FE0-86A3-A402790B9729}" srcOrd="0" destOrd="0" parTransId="{0CDEC6BC-BB0C-4209-A8A8-F9AE68DBFA56}" sibTransId="{C829FB07-E452-4193-8B52-869A1D54F9E2}"/>
    <dgm:cxn modelId="{3814053E-3D5F-4DEA-980A-A96E92F4687C}" srcId="{D0382A6E-9533-455F-8905-6C836748DB63}" destId="{18E24368-DC93-4BAC-81B6-3C6210B985BE}" srcOrd="2" destOrd="0" parTransId="{FF2CCE3C-5D63-4E99-A906-50A843446879}" sibTransId="{53D1F2EA-C111-4245-B6F4-9C8BF395672A}"/>
    <dgm:cxn modelId="{B9A6F319-D3EF-4695-88A8-191E71EEE18F}" type="presOf" srcId="{18E24368-DC93-4BAC-81B6-3C6210B985BE}" destId="{C99E8172-4591-4BFF-93ED-411AB26D1450}" srcOrd="0" destOrd="0" presId="urn:microsoft.com/office/officeart/2005/8/layout/venn1"/>
    <dgm:cxn modelId="{2ACE49C5-CAD9-437D-A2C2-60D487EDB29B}" type="presParOf" srcId="{F33C888D-A0C4-4B19-95D6-97345F9E0036}" destId="{ED7E1BE4-D1EF-4C8C-92AB-423B9E314D9D}" srcOrd="0" destOrd="0" presId="urn:microsoft.com/office/officeart/2005/8/layout/venn1"/>
    <dgm:cxn modelId="{E2026FD1-65C4-4211-A630-823B561C1106}" type="presParOf" srcId="{F33C888D-A0C4-4B19-95D6-97345F9E0036}" destId="{9386AC77-2015-433D-AC41-5310214C9F18}" srcOrd="1" destOrd="0" presId="urn:microsoft.com/office/officeart/2005/8/layout/venn1"/>
    <dgm:cxn modelId="{049DC602-976F-4F30-9889-310C45699FA6}" type="presParOf" srcId="{F33C888D-A0C4-4B19-95D6-97345F9E0036}" destId="{ED7FEE0A-9384-4843-8CC7-353C870471AD}" srcOrd="2" destOrd="0" presId="urn:microsoft.com/office/officeart/2005/8/layout/venn1"/>
    <dgm:cxn modelId="{6BBEDEEC-D253-4D09-BCA4-E8BB27ABD789}" type="presParOf" srcId="{F33C888D-A0C4-4B19-95D6-97345F9E0036}" destId="{9FFD33BC-9E62-48DD-A951-A67B8BD63CD6}" srcOrd="3" destOrd="0" presId="urn:microsoft.com/office/officeart/2005/8/layout/venn1"/>
    <dgm:cxn modelId="{3A9DE5D6-7D69-409D-93A6-648D7629C00F}" type="presParOf" srcId="{F33C888D-A0C4-4B19-95D6-97345F9E0036}" destId="{C99E8172-4591-4BFF-93ED-411AB26D1450}" srcOrd="4" destOrd="0" presId="urn:microsoft.com/office/officeart/2005/8/layout/venn1"/>
    <dgm:cxn modelId="{556CF93C-66FB-40BC-A8D6-5C84DBC2434E}" type="presParOf" srcId="{F33C888D-A0C4-4B19-95D6-97345F9E0036}" destId="{6848ED35-C00F-4CDF-A836-71EF1DC106C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D6F408-5010-4D7A-826B-9B3385CB07A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6F12ECB-0940-4FB3-880D-4D7D998DD711}">
      <dgm:prSet phldrT="[文本]"/>
      <dgm:spPr>
        <a:solidFill>
          <a:srgbClr val="FF0000"/>
        </a:solidFill>
      </dgm:spPr>
      <dgm:t>
        <a:bodyPr/>
        <a:lstStyle/>
        <a:p>
          <a:r>
            <a:rPr lang="zh-CN" altLang="zh-CN" dirty="0" smtClean="0"/>
            <a:t>早餐是金</a:t>
          </a:r>
          <a:endParaRPr lang="zh-CN" altLang="en-US" dirty="0"/>
        </a:p>
      </dgm:t>
    </dgm:pt>
    <dgm:pt modelId="{602CDC7F-2DBA-4DEC-9ECD-E3F3C7E7A99D}" type="parTrans" cxnId="{E968D2D8-67E2-446A-BB4E-D95A7B2B9376}">
      <dgm:prSet/>
      <dgm:spPr/>
      <dgm:t>
        <a:bodyPr/>
        <a:lstStyle/>
        <a:p>
          <a:endParaRPr lang="zh-CN" altLang="en-US"/>
        </a:p>
      </dgm:t>
    </dgm:pt>
    <dgm:pt modelId="{1B90D3B2-6912-4B4B-8C57-986F4EA585B9}" type="sibTrans" cxnId="{E968D2D8-67E2-446A-BB4E-D95A7B2B9376}">
      <dgm:prSet/>
      <dgm:spPr/>
      <dgm:t>
        <a:bodyPr/>
        <a:lstStyle/>
        <a:p>
          <a:endParaRPr lang="zh-CN" altLang="en-US"/>
        </a:p>
      </dgm:t>
    </dgm:pt>
    <dgm:pt modelId="{06BA2458-41B7-424B-AA52-2DFF64C728AC}">
      <dgm:prSet phldrT="[文本]"/>
      <dgm:spPr/>
      <dgm:t>
        <a:bodyPr/>
        <a:lstStyle/>
        <a:p>
          <a:r>
            <a:rPr lang="zh-CN" altLang="zh-CN" dirty="0" smtClean="0"/>
            <a:t>午餐是银</a:t>
          </a:r>
          <a:endParaRPr lang="zh-CN" altLang="en-US" dirty="0"/>
        </a:p>
      </dgm:t>
    </dgm:pt>
    <dgm:pt modelId="{15C141E0-5300-4BC9-99A1-423520C88BE0}" type="parTrans" cxnId="{64ABB08C-0115-454B-82EA-D135DAA20270}">
      <dgm:prSet/>
      <dgm:spPr/>
      <dgm:t>
        <a:bodyPr/>
        <a:lstStyle/>
        <a:p>
          <a:endParaRPr lang="zh-CN" altLang="en-US"/>
        </a:p>
      </dgm:t>
    </dgm:pt>
    <dgm:pt modelId="{9FAF0ADF-DE7E-4BB9-B96F-A8C389295E5C}" type="sibTrans" cxnId="{64ABB08C-0115-454B-82EA-D135DAA20270}">
      <dgm:prSet/>
      <dgm:spPr/>
      <dgm:t>
        <a:bodyPr/>
        <a:lstStyle/>
        <a:p>
          <a:endParaRPr lang="zh-CN" altLang="en-US"/>
        </a:p>
      </dgm:t>
    </dgm:pt>
    <dgm:pt modelId="{5ED5AA06-C54A-4B4B-9322-B52F418A2D47}">
      <dgm:prSet phldrT="[文本]"/>
      <dgm:spPr/>
      <dgm:t>
        <a:bodyPr/>
        <a:lstStyle/>
        <a:p>
          <a:r>
            <a:rPr lang="zh-CN" altLang="zh-CN" dirty="0" smtClean="0"/>
            <a:t>晚餐是铜</a:t>
          </a:r>
          <a:endParaRPr lang="zh-CN" altLang="en-US" dirty="0"/>
        </a:p>
      </dgm:t>
    </dgm:pt>
    <dgm:pt modelId="{53BA345D-1BFB-44C0-A61C-4FA8C9A01B94}" type="parTrans" cxnId="{AE1B387B-1CD2-4F02-851F-813ABEF2F306}">
      <dgm:prSet/>
      <dgm:spPr/>
      <dgm:t>
        <a:bodyPr/>
        <a:lstStyle/>
        <a:p>
          <a:endParaRPr lang="zh-CN" altLang="en-US"/>
        </a:p>
      </dgm:t>
    </dgm:pt>
    <dgm:pt modelId="{C3F59FA7-FB4A-4C3D-9BDC-E9792384004D}" type="sibTrans" cxnId="{AE1B387B-1CD2-4F02-851F-813ABEF2F306}">
      <dgm:prSet/>
      <dgm:spPr/>
      <dgm:t>
        <a:bodyPr/>
        <a:lstStyle/>
        <a:p>
          <a:endParaRPr lang="zh-CN" altLang="en-US"/>
        </a:p>
      </dgm:t>
    </dgm:pt>
    <dgm:pt modelId="{C704F693-725C-44C4-BD34-CC8373C25D86}" type="pres">
      <dgm:prSet presAssocID="{27D6F408-5010-4D7A-826B-9B3385CB07A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E47CDBE-7B78-4671-8F04-99A4D61CD2CE}" type="pres">
      <dgm:prSet presAssocID="{B6F12ECB-0940-4FB3-880D-4D7D998DD71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A872B6-312D-48CC-A940-7BC14E19835F}" type="pres">
      <dgm:prSet presAssocID="{B6F12ECB-0940-4FB3-880D-4D7D998DD711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1BFF3A50-73BC-4ADD-8305-3A224B9ED1C9}" type="pres">
      <dgm:prSet presAssocID="{B6F12ECB-0940-4FB3-880D-4D7D998DD711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4AF821C7-0AD1-4479-8A75-A1BA16EB83AC}" type="pres">
      <dgm:prSet presAssocID="{06BA2458-41B7-424B-AA52-2DFF64C728A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79CFE9-8EEC-4669-900D-74D01A126FC2}" type="pres">
      <dgm:prSet presAssocID="{06BA2458-41B7-424B-AA52-2DFF64C728AC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FB599D90-4C4E-4A0D-96BC-6ACBE1AB6AB9}" type="pres">
      <dgm:prSet presAssocID="{06BA2458-41B7-424B-AA52-2DFF64C728AC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871D5145-406C-4FF9-8016-B5F21B1384A7}" type="pres">
      <dgm:prSet presAssocID="{5ED5AA06-C54A-4B4B-9322-B52F418A2D47}" presName="gear3" presStyleLbl="node1" presStyleIdx="2" presStyleCnt="3"/>
      <dgm:spPr/>
      <dgm:t>
        <a:bodyPr/>
        <a:lstStyle/>
        <a:p>
          <a:endParaRPr lang="zh-CN" altLang="en-US"/>
        </a:p>
      </dgm:t>
    </dgm:pt>
    <dgm:pt modelId="{E05DC182-93A7-463B-94B1-9E571CEFB9C1}" type="pres">
      <dgm:prSet presAssocID="{5ED5AA06-C54A-4B4B-9322-B52F418A2D4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295062-EEE9-43D4-BD67-662AF45EB3B9}" type="pres">
      <dgm:prSet presAssocID="{5ED5AA06-C54A-4B4B-9322-B52F418A2D47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490F25E2-85E1-4F5D-9D5E-9FA29861E5A5}" type="pres">
      <dgm:prSet presAssocID="{5ED5AA06-C54A-4B4B-9322-B52F418A2D47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7D9C24CF-2299-46B0-8E74-A06C45A9034F}" type="pres">
      <dgm:prSet presAssocID="{1B90D3B2-6912-4B4B-8C57-986F4EA585B9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8E6D99B2-7D44-4152-B471-DE9927BED1A1}" type="pres">
      <dgm:prSet presAssocID="{9FAF0ADF-DE7E-4BB9-B96F-A8C389295E5C}" presName="connector2" presStyleLbl="sibTrans2D1" presStyleIdx="1" presStyleCnt="3"/>
      <dgm:spPr/>
      <dgm:t>
        <a:bodyPr/>
        <a:lstStyle/>
        <a:p>
          <a:endParaRPr lang="zh-CN" altLang="en-US"/>
        </a:p>
      </dgm:t>
    </dgm:pt>
    <dgm:pt modelId="{C636323B-7D7D-423B-92ED-50DF971C8278}" type="pres">
      <dgm:prSet presAssocID="{C3F59FA7-FB4A-4C3D-9BDC-E9792384004D}" presName="connector3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5AB1B24A-DD7C-45A8-ACAB-AA53A530BD2E}" type="presOf" srcId="{9FAF0ADF-DE7E-4BB9-B96F-A8C389295E5C}" destId="{8E6D99B2-7D44-4152-B471-DE9927BED1A1}" srcOrd="0" destOrd="0" presId="urn:microsoft.com/office/officeart/2005/8/layout/gear1"/>
    <dgm:cxn modelId="{E968D2D8-67E2-446A-BB4E-D95A7B2B9376}" srcId="{27D6F408-5010-4D7A-826B-9B3385CB07A2}" destId="{B6F12ECB-0940-4FB3-880D-4D7D998DD711}" srcOrd="0" destOrd="0" parTransId="{602CDC7F-2DBA-4DEC-9ECD-E3F3C7E7A99D}" sibTransId="{1B90D3B2-6912-4B4B-8C57-986F4EA585B9}"/>
    <dgm:cxn modelId="{98E7F84D-4269-46E6-B092-35A606E126BB}" type="presOf" srcId="{B6F12ECB-0940-4FB3-880D-4D7D998DD711}" destId="{1BFF3A50-73BC-4ADD-8305-3A224B9ED1C9}" srcOrd="2" destOrd="0" presId="urn:microsoft.com/office/officeart/2005/8/layout/gear1"/>
    <dgm:cxn modelId="{D99195DE-A09B-45C6-AD14-F1CF5C4B194B}" type="presOf" srcId="{5ED5AA06-C54A-4B4B-9322-B52F418A2D47}" destId="{E8295062-EEE9-43D4-BD67-662AF45EB3B9}" srcOrd="2" destOrd="0" presId="urn:microsoft.com/office/officeart/2005/8/layout/gear1"/>
    <dgm:cxn modelId="{4B4B5D36-AFD6-457F-8ABE-6851D08BDA7E}" type="presOf" srcId="{06BA2458-41B7-424B-AA52-2DFF64C728AC}" destId="{FB599D90-4C4E-4A0D-96BC-6ACBE1AB6AB9}" srcOrd="2" destOrd="0" presId="urn:microsoft.com/office/officeart/2005/8/layout/gear1"/>
    <dgm:cxn modelId="{AE1B387B-1CD2-4F02-851F-813ABEF2F306}" srcId="{27D6F408-5010-4D7A-826B-9B3385CB07A2}" destId="{5ED5AA06-C54A-4B4B-9322-B52F418A2D47}" srcOrd="2" destOrd="0" parTransId="{53BA345D-1BFB-44C0-A61C-4FA8C9A01B94}" sibTransId="{C3F59FA7-FB4A-4C3D-9BDC-E9792384004D}"/>
    <dgm:cxn modelId="{C5328FC1-FA2F-4A8E-BA03-C4AD72308BC5}" type="presOf" srcId="{B6F12ECB-0940-4FB3-880D-4D7D998DD711}" destId="{71A872B6-312D-48CC-A940-7BC14E19835F}" srcOrd="1" destOrd="0" presId="urn:microsoft.com/office/officeart/2005/8/layout/gear1"/>
    <dgm:cxn modelId="{64ABB08C-0115-454B-82EA-D135DAA20270}" srcId="{27D6F408-5010-4D7A-826B-9B3385CB07A2}" destId="{06BA2458-41B7-424B-AA52-2DFF64C728AC}" srcOrd="1" destOrd="0" parTransId="{15C141E0-5300-4BC9-99A1-423520C88BE0}" sibTransId="{9FAF0ADF-DE7E-4BB9-B96F-A8C389295E5C}"/>
    <dgm:cxn modelId="{051B9DB3-5C5E-4686-8E64-E9C25F567280}" type="presOf" srcId="{5ED5AA06-C54A-4B4B-9322-B52F418A2D47}" destId="{490F25E2-85E1-4F5D-9D5E-9FA29861E5A5}" srcOrd="3" destOrd="0" presId="urn:microsoft.com/office/officeart/2005/8/layout/gear1"/>
    <dgm:cxn modelId="{719C7AAB-1266-4B5B-98AA-A35B5A47DC22}" type="presOf" srcId="{B6F12ECB-0940-4FB3-880D-4D7D998DD711}" destId="{2E47CDBE-7B78-4671-8F04-99A4D61CD2CE}" srcOrd="0" destOrd="0" presId="urn:microsoft.com/office/officeart/2005/8/layout/gear1"/>
    <dgm:cxn modelId="{5F854E56-44B7-45BB-9934-BE3997C7495A}" type="presOf" srcId="{1B90D3B2-6912-4B4B-8C57-986F4EA585B9}" destId="{7D9C24CF-2299-46B0-8E74-A06C45A9034F}" srcOrd="0" destOrd="0" presId="urn:microsoft.com/office/officeart/2005/8/layout/gear1"/>
    <dgm:cxn modelId="{194470EA-0B1D-4233-8DB9-0C85C65E61A4}" type="presOf" srcId="{C3F59FA7-FB4A-4C3D-9BDC-E9792384004D}" destId="{C636323B-7D7D-423B-92ED-50DF971C8278}" srcOrd="0" destOrd="0" presId="urn:microsoft.com/office/officeart/2005/8/layout/gear1"/>
    <dgm:cxn modelId="{62F8C301-3EC9-499E-9A40-D7C64A4D40BC}" type="presOf" srcId="{06BA2458-41B7-424B-AA52-2DFF64C728AC}" destId="{4AF821C7-0AD1-4479-8A75-A1BA16EB83AC}" srcOrd="0" destOrd="0" presId="urn:microsoft.com/office/officeart/2005/8/layout/gear1"/>
    <dgm:cxn modelId="{0CD0A352-5673-42A5-AC04-13B9AF043DF8}" type="presOf" srcId="{27D6F408-5010-4D7A-826B-9B3385CB07A2}" destId="{C704F693-725C-44C4-BD34-CC8373C25D86}" srcOrd="0" destOrd="0" presId="urn:microsoft.com/office/officeart/2005/8/layout/gear1"/>
    <dgm:cxn modelId="{2FE7D182-A24E-4256-BA8D-1F8033F3961B}" type="presOf" srcId="{5ED5AA06-C54A-4B4B-9322-B52F418A2D47}" destId="{871D5145-406C-4FF9-8016-B5F21B1384A7}" srcOrd="0" destOrd="0" presId="urn:microsoft.com/office/officeart/2005/8/layout/gear1"/>
    <dgm:cxn modelId="{02666DC6-0D33-4783-8E36-3B9DE93630BC}" type="presOf" srcId="{06BA2458-41B7-424B-AA52-2DFF64C728AC}" destId="{8579CFE9-8EEC-4669-900D-74D01A126FC2}" srcOrd="1" destOrd="0" presId="urn:microsoft.com/office/officeart/2005/8/layout/gear1"/>
    <dgm:cxn modelId="{4EAA13D8-CCEB-4336-A484-05BC3C5D261A}" type="presOf" srcId="{5ED5AA06-C54A-4B4B-9322-B52F418A2D47}" destId="{E05DC182-93A7-463B-94B1-9E571CEFB9C1}" srcOrd="1" destOrd="0" presId="urn:microsoft.com/office/officeart/2005/8/layout/gear1"/>
    <dgm:cxn modelId="{F3006E05-2724-4EB2-B525-2535C22B7CC1}" type="presParOf" srcId="{C704F693-725C-44C4-BD34-CC8373C25D86}" destId="{2E47CDBE-7B78-4671-8F04-99A4D61CD2CE}" srcOrd="0" destOrd="0" presId="urn:microsoft.com/office/officeart/2005/8/layout/gear1"/>
    <dgm:cxn modelId="{0CA677F8-A1AA-433F-8EDD-F4DDAD148117}" type="presParOf" srcId="{C704F693-725C-44C4-BD34-CC8373C25D86}" destId="{71A872B6-312D-48CC-A940-7BC14E19835F}" srcOrd="1" destOrd="0" presId="urn:microsoft.com/office/officeart/2005/8/layout/gear1"/>
    <dgm:cxn modelId="{5D646EC9-8015-4E7D-AE82-62BE524B42C4}" type="presParOf" srcId="{C704F693-725C-44C4-BD34-CC8373C25D86}" destId="{1BFF3A50-73BC-4ADD-8305-3A224B9ED1C9}" srcOrd="2" destOrd="0" presId="urn:microsoft.com/office/officeart/2005/8/layout/gear1"/>
    <dgm:cxn modelId="{33B68C3A-9BDB-4337-9BDC-8B9E6BA867DB}" type="presParOf" srcId="{C704F693-725C-44C4-BD34-CC8373C25D86}" destId="{4AF821C7-0AD1-4479-8A75-A1BA16EB83AC}" srcOrd="3" destOrd="0" presId="urn:microsoft.com/office/officeart/2005/8/layout/gear1"/>
    <dgm:cxn modelId="{D4E2049D-4EB8-4B05-AB1F-E1DA43829D6C}" type="presParOf" srcId="{C704F693-725C-44C4-BD34-CC8373C25D86}" destId="{8579CFE9-8EEC-4669-900D-74D01A126FC2}" srcOrd="4" destOrd="0" presId="urn:microsoft.com/office/officeart/2005/8/layout/gear1"/>
    <dgm:cxn modelId="{D08A7C62-4D79-4B54-A3E4-11302AAEA7D7}" type="presParOf" srcId="{C704F693-725C-44C4-BD34-CC8373C25D86}" destId="{FB599D90-4C4E-4A0D-96BC-6ACBE1AB6AB9}" srcOrd="5" destOrd="0" presId="urn:microsoft.com/office/officeart/2005/8/layout/gear1"/>
    <dgm:cxn modelId="{C5040EDA-8353-40B2-A8BA-9D4FBB8ED099}" type="presParOf" srcId="{C704F693-725C-44C4-BD34-CC8373C25D86}" destId="{871D5145-406C-4FF9-8016-B5F21B1384A7}" srcOrd="6" destOrd="0" presId="urn:microsoft.com/office/officeart/2005/8/layout/gear1"/>
    <dgm:cxn modelId="{96D21927-AEEE-41FC-8C97-6F1249053F74}" type="presParOf" srcId="{C704F693-725C-44C4-BD34-CC8373C25D86}" destId="{E05DC182-93A7-463B-94B1-9E571CEFB9C1}" srcOrd="7" destOrd="0" presId="urn:microsoft.com/office/officeart/2005/8/layout/gear1"/>
    <dgm:cxn modelId="{408CCD65-6D63-4F08-96B8-B3397A284B98}" type="presParOf" srcId="{C704F693-725C-44C4-BD34-CC8373C25D86}" destId="{E8295062-EEE9-43D4-BD67-662AF45EB3B9}" srcOrd="8" destOrd="0" presId="urn:microsoft.com/office/officeart/2005/8/layout/gear1"/>
    <dgm:cxn modelId="{53F52AE4-B668-4A78-BC72-BA36EE2639F8}" type="presParOf" srcId="{C704F693-725C-44C4-BD34-CC8373C25D86}" destId="{490F25E2-85E1-4F5D-9D5E-9FA29861E5A5}" srcOrd="9" destOrd="0" presId="urn:microsoft.com/office/officeart/2005/8/layout/gear1"/>
    <dgm:cxn modelId="{5C3D5977-EBE9-4D98-960E-B4304EBDB91D}" type="presParOf" srcId="{C704F693-725C-44C4-BD34-CC8373C25D86}" destId="{7D9C24CF-2299-46B0-8E74-A06C45A9034F}" srcOrd="10" destOrd="0" presId="urn:microsoft.com/office/officeart/2005/8/layout/gear1"/>
    <dgm:cxn modelId="{A9C22210-C8F8-42E8-8BA1-B6F1A116C17B}" type="presParOf" srcId="{C704F693-725C-44C4-BD34-CC8373C25D86}" destId="{8E6D99B2-7D44-4152-B471-DE9927BED1A1}" srcOrd="11" destOrd="0" presId="urn:microsoft.com/office/officeart/2005/8/layout/gear1"/>
    <dgm:cxn modelId="{1DB7666A-A04C-48AA-9B2F-A384E453520E}" type="presParOf" srcId="{C704F693-725C-44C4-BD34-CC8373C25D86}" destId="{C636323B-7D7D-423B-92ED-50DF971C827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D16E97-5B2F-4E69-8A4E-3F893C0B3E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E7F3886-8B2A-4B8F-BFDD-63D06B6C8453}">
      <dgm:prSet phldrT="[文本]"/>
      <dgm:spPr/>
      <dgm:t>
        <a:bodyPr/>
        <a:lstStyle/>
        <a:p>
          <a:r>
            <a:rPr lang="zh-CN" altLang="en-US" dirty="0" smtClean="0">
              <a:solidFill>
                <a:srgbClr val="FF0000"/>
              </a:solidFill>
              <a:latin typeface="" charset="0"/>
              <a:cs typeface="Times New Roman" pitchFamily="18" charset="0"/>
            </a:rPr>
            <a:t>对生长发育不利</a:t>
          </a:r>
          <a:endParaRPr lang="en-US" altLang="zh-CN" dirty="0" smtClean="0">
            <a:solidFill>
              <a:srgbClr val="FF0000"/>
            </a:solidFill>
            <a:latin typeface="" charset="0"/>
            <a:cs typeface="Times New Roman" pitchFamily="18" charset="0"/>
          </a:endParaRPr>
        </a:p>
      </dgm:t>
    </dgm:pt>
    <dgm:pt modelId="{7BE2F374-CA0C-47D8-B6FE-A18C23B45A2A}" type="parTrans" cxnId="{FD1AD655-C483-4C06-B301-A626078DD9B9}">
      <dgm:prSet/>
      <dgm:spPr/>
      <dgm:t>
        <a:bodyPr/>
        <a:lstStyle/>
        <a:p>
          <a:endParaRPr lang="zh-CN" altLang="en-US"/>
        </a:p>
      </dgm:t>
    </dgm:pt>
    <dgm:pt modelId="{AC0E3DF8-5181-432E-A841-DB583EC41584}" type="sibTrans" cxnId="{FD1AD655-C483-4C06-B301-A626078DD9B9}">
      <dgm:prSet/>
      <dgm:spPr/>
      <dgm:t>
        <a:bodyPr/>
        <a:lstStyle/>
        <a:p>
          <a:endParaRPr lang="zh-CN" altLang="en-US"/>
        </a:p>
      </dgm:t>
    </dgm:pt>
    <dgm:pt modelId="{F3A03767-A216-481E-A6C9-823B30A93B4A}">
      <dgm:prSet phldrT="[文本]"/>
      <dgm:spPr/>
      <dgm:t>
        <a:bodyPr/>
        <a:lstStyle/>
        <a:p>
          <a:r>
            <a:rPr lang="zh-CN" altLang="en-US" dirty="0" smtClean="0">
              <a:solidFill>
                <a:srgbClr val="FF0000"/>
              </a:solidFill>
              <a:latin typeface="" charset="0"/>
              <a:cs typeface="Times New Roman" pitchFamily="18" charset="0"/>
            </a:rPr>
            <a:t>易引起脑疲劳</a:t>
          </a:r>
          <a:endParaRPr lang="zh-CN" altLang="en-US" dirty="0"/>
        </a:p>
      </dgm:t>
    </dgm:pt>
    <dgm:pt modelId="{080B9981-B055-4944-ADE1-BBD288ABF56E}" type="parTrans" cxnId="{A432C94E-BD36-4624-B528-22FD845FE6C1}">
      <dgm:prSet/>
      <dgm:spPr/>
      <dgm:t>
        <a:bodyPr/>
        <a:lstStyle/>
        <a:p>
          <a:endParaRPr lang="zh-CN" altLang="en-US"/>
        </a:p>
      </dgm:t>
    </dgm:pt>
    <dgm:pt modelId="{BC363384-06FC-4102-947A-B2CBE6129FEB}" type="sibTrans" cxnId="{A432C94E-BD36-4624-B528-22FD845FE6C1}">
      <dgm:prSet/>
      <dgm:spPr/>
      <dgm:t>
        <a:bodyPr/>
        <a:lstStyle/>
        <a:p>
          <a:endParaRPr lang="zh-CN" altLang="en-US"/>
        </a:p>
      </dgm:t>
    </dgm:pt>
    <dgm:pt modelId="{633BF248-F5DC-415C-A558-02812620F202}">
      <dgm:prSet phldrT="[文本]"/>
      <dgm:spPr/>
      <dgm:t>
        <a:bodyPr/>
        <a:lstStyle/>
        <a:p>
          <a:r>
            <a:rPr lang="zh-CN" altLang="en-US" dirty="0" smtClean="0">
              <a:solidFill>
                <a:srgbClr val="FF0000"/>
              </a:solidFill>
              <a:latin typeface="" charset="0"/>
              <a:cs typeface="Times New Roman" pitchFamily="18" charset="0"/>
            </a:rPr>
            <a:t>学习效率降低</a:t>
          </a:r>
          <a:endParaRPr lang="en-US" altLang="zh-CN" dirty="0" smtClean="0">
            <a:solidFill>
              <a:srgbClr val="FF0000"/>
            </a:solidFill>
            <a:latin typeface="" charset="0"/>
            <a:cs typeface="Times New Roman" pitchFamily="18" charset="0"/>
          </a:endParaRPr>
        </a:p>
      </dgm:t>
    </dgm:pt>
    <dgm:pt modelId="{D150107F-BD32-4E52-B02C-8B4B835E5B34}" type="parTrans" cxnId="{97D6B787-6413-49AC-8F6A-75DE16821E71}">
      <dgm:prSet/>
      <dgm:spPr/>
      <dgm:t>
        <a:bodyPr/>
        <a:lstStyle/>
        <a:p>
          <a:endParaRPr lang="zh-CN" altLang="en-US"/>
        </a:p>
      </dgm:t>
    </dgm:pt>
    <dgm:pt modelId="{7F225D9E-2E29-4741-B34A-748065A8D6EB}" type="sibTrans" cxnId="{97D6B787-6413-49AC-8F6A-75DE16821E71}">
      <dgm:prSet/>
      <dgm:spPr/>
      <dgm:t>
        <a:bodyPr/>
        <a:lstStyle/>
        <a:p>
          <a:endParaRPr lang="zh-CN" altLang="en-US"/>
        </a:p>
      </dgm:t>
    </dgm:pt>
    <dgm:pt modelId="{A60EFD08-E3E7-423B-98DF-CABFA39091ED}" type="pres">
      <dgm:prSet presAssocID="{96D16E97-5B2F-4E69-8A4E-3F893C0B3E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1B4800F-3AA5-4081-8D95-C258C4CF7187}" type="pres">
      <dgm:prSet presAssocID="{F3A03767-A216-481E-A6C9-823B30A93B4A}" presName="parentText" presStyleLbl="node1" presStyleIdx="0" presStyleCnt="3" custLinFactY="-22695" custLinFactNeighborX="52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905676-2920-418A-A967-756BB7EE1885}" type="pres">
      <dgm:prSet presAssocID="{BC363384-06FC-4102-947A-B2CBE6129FEB}" presName="spacer" presStyleCnt="0"/>
      <dgm:spPr/>
    </dgm:pt>
    <dgm:pt modelId="{F89639C2-09D9-4907-BE30-B3E3450F4267}" type="pres">
      <dgm:prSet presAssocID="{633BF248-F5DC-415C-A558-02812620F2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ADE32B-B2ED-4E83-AA8E-A793DAF28FC2}" type="pres">
      <dgm:prSet presAssocID="{7F225D9E-2E29-4741-B34A-748065A8D6EB}" presName="spacer" presStyleCnt="0"/>
      <dgm:spPr/>
    </dgm:pt>
    <dgm:pt modelId="{BFD0265A-005B-4036-9325-F48194F4288C}" type="pres">
      <dgm:prSet presAssocID="{AE7F3886-8B2A-4B8F-BFDD-63D06B6C845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E49484D-CD8B-4116-B883-6EE3E059F221}" type="presOf" srcId="{AE7F3886-8B2A-4B8F-BFDD-63D06B6C8453}" destId="{BFD0265A-005B-4036-9325-F48194F4288C}" srcOrd="0" destOrd="0" presId="urn:microsoft.com/office/officeart/2005/8/layout/vList2"/>
    <dgm:cxn modelId="{819E56BB-5358-49A9-B973-0C220A760BC9}" type="presOf" srcId="{F3A03767-A216-481E-A6C9-823B30A93B4A}" destId="{A1B4800F-3AA5-4081-8D95-C258C4CF7187}" srcOrd="0" destOrd="0" presId="urn:microsoft.com/office/officeart/2005/8/layout/vList2"/>
    <dgm:cxn modelId="{A432C94E-BD36-4624-B528-22FD845FE6C1}" srcId="{96D16E97-5B2F-4E69-8A4E-3F893C0B3E9C}" destId="{F3A03767-A216-481E-A6C9-823B30A93B4A}" srcOrd="0" destOrd="0" parTransId="{080B9981-B055-4944-ADE1-BBD288ABF56E}" sibTransId="{BC363384-06FC-4102-947A-B2CBE6129FEB}"/>
    <dgm:cxn modelId="{3822AE17-F32A-47BA-B16D-A4EED843C3C0}" type="presOf" srcId="{633BF248-F5DC-415C-A558-02812620F202}" destId="{F89639C2-09D9-4907-BE30-B3E3450F4267}" srcOrd="0" destOrd="0" presId="urn:microsoft.com/office/officeart/2005/8/layout/vList2"/>
    <dgm:cxn modelId="{97D6B787-6413-49AC-8F6A-75DE16821E71}" srcId="{96D16E97-5B2F-4E69-8A4E-3F893C0B3E9C}" destId="{633BF248-F5DC-415C-A558-02812620F202}" srcOrd="1" destOrd="0" parTransId="{D150107F-BD32-4E52-B02C-8B4B835E5B34}" sibTransId="{7F225D9E-2E29-4741-B34A-748065A8D6EB}"/>
    <dgm:cxn modelId="{FD1AD655-C483-4C06-B301-A626078DD9B9}" srcId="{96D16E97-5B2F-4E69-8A4E-3F893C0B3E9C}" destId="{AE7F3886-8B2A-4B8F-BFDD-63D06B6C8453}" srcOrd="2" destOrd="0" parTransId="{7BE2F374-CA0C-47D8-B6FE-A18C23B45A2A}" sibTransId="{AC0E3DF8-5181-432E-A841-DB583EC41584}"/>
    <dgm:cxn modelId="{09C4EFAB-539D-48A9-A6FB-234A7C647582}" type="presOf" srcId="{96D16E97-5B2F-4E69-8A4E-3F893C0B3E9C}" destId="{A60EFD08-E3E7-423B-98DF-CABFA39091ED}" srcOrd="0" destOrd="0" presId="urn:microsoft.com/office/officeart/2005/8/layout/vList2"/>
    <dgm:cxn modelId="{9F8348A9-25C8-4F57-9D3D-A7BACBB78E07}" type="presParOf" srcId="{A60EFD08-E3E7-423B-98DF-CABFA39091ED}" destId="{A1B4800F-3AA5-4081-8D95-C258C4CF7187}" srcOrd="0" destOrd="0" presId="urn:microsoft.com/office/officeart/2005/8/layout/vList2"/>
    <dgm:cxn modelId="{E1E84697-9C0D-4A73-A86C-DA9BF6391CD8}" type="presParOf" srcId="{A60EFD08-E3E7-423B-98DF-CABFA39091ED}" destId="{89905676-2920-418A-A967-756BB7EE1885}" srcOrd="1" destOrd="0" presId="urn:microsoft.com/office/officeart/2005/8/layout/vList2"/>
    <dgm:cxn modelId="{AA2C8427-D512-4384-91F0-285D1C9268D6}" type="presParOf" srcId="{A60EFD08-E3E7-423B-98DF-CABFA39091ED}" destId="{F89639C2-09D9-4907-BE30-B3E3450F4267}" srcOrd="2" destOrd="0" presId="urn:microsoft.com/office/officeart/2005/8/layout/vList2"/>
    <dgm:cxn modelId="{155B81AA-E26B-4A6E-BBD9-78F82EC97BD1}" type="presParOf" srcId="{A60EFD08-E3E7-423B-98DF-CABFA39091ED}" destId="{2CADE32B-B2ED-4E83-AA8E-A793DAF28FC2}" srcOrd="3" destOrd="0" presId="urn:microsoft.com/office/officeart/2005/8/layout/vList2"/>
    <dgm:cxn modelId="{FB5A9CA9-7164-4DB8-A84A-6352451858A0}" type="presParOf" srcId="{A60EFD08-E3E7-423B-98DF-CABFA39091ED}" destId="{BFD0265A-005B-4036-9325-F48194F4288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F9D08A-54B8-4003-84DF-8B5404B9D33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A1E409-6DEA-47FC-A359-A683792E483C}">
      <dgm:prSet phldrT="[文本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dirty="0" smtClean="0">
              <a:effectLst/>
              <a:latin typeface="华文新魏" pitchFamily="2" charset="-122"/>
              <a:ea typeface="华文新魏" pitchFamily="2" charset="-122"/>
            </a:rPr>
            <a:t>简化为</a:t>
          </a:r>
          <a:r>
            <a:rPr lang="en-US" altLang="zh-CN" dirty="0" smtClean="0">
              <a:effectLst/>
              <a:latin typeface="华文新魏" pitchFamily="2" charset="-122"/>
              <a:ea typeface="华文新魏" pitchFamily="2" charset="-122"/>
            </a:rPr>
            <a:t>8</a:t>
          </a:r>
          <a:r>
            <a:rPr lang="zh-CN" altLang="en-US" dirty="0" smtClean="0">
              <a:effectLst/>
              <a:latin typeface="华文新魏" pitchFamily="2" charset="-122"/>
              <a:ea typeface="华文新魏" pitchFamily="2" charset="-122"/>
            </a:rPr>
            <a:t>个字：</a:t>
          </a:r>
          <a:endParaRPr lang="en-US" altLang="zh-CN" dirty="0" smtClean="0">
            <a:effectLst/>
            <a:latin typeface="华文新魏" pitchFamily="2" charset="-122"/>
            <a:ea typeface="华文新魏" pitchFamily="2" charset="-122"/>
          </a:endParaRPr>
        </a:p>
        <a:p>
          <a:r>
            <a:rPr lang="zh-CN" altLang="en-US" dirty="0" smtClean="0">
              <a:effectLst/>
              <a:latin typeface="Arial"/>
              <a:ea typeface="华文新魏" pitchFamily="2" charset="-122"/>
            </a:rPr>
            <a:t>“</a:t>
          </a:r>
          <a:r>
            <a:rPr lang="zh-CN" altLang="en-US" dirty="0" smtClean="0">
              <a:effectLst/>
              <a:latin typeface="华文新魏" pitchFamily="2" charset="-122"/>
              <a:ea typeface="华文新魏" pitchFamily="2" charset="-122"/>
            </a:rPr>
            <a:t>什么都吃，适可而止。</a:t>
          </a:r>
          <a:r>
            <a:rPr lang="zh-CN" altLang="en-US" dirty="0" smtClean="0">
              <a:effectLst/>
              <a:latin typeface="Arial"/>
              <a:ea typeface="华文新魏" pitchFamily="2" charset="-122"/>
            </a:rPr>
            <a:t>”</a:t>
          </a:r>
          <a:r>
            <a:rPr lang="zh-CN" altLang="en-US" dirty="0" smtClean="0">
              <a:effectLst/>
              <a:latin typeface="华文新魏" pitchFamily="2" charset="-122"/>
              <a:ea typeface="华文新魏" pitchFamily="2" charset="-122"/>
            </a:rPr>
            <a:t> </a:t>
          </a:r>
          <a:endParaRPr lang="zh-CN" altLang="en-US" dirty="0"/>
        </a:p>
      </dgm:t>
    </dgm:pt>
    <dgm:pt modelId="{292FB759-1F3D-46A4-AF69-C31F1D29B5AF}" type="parTrans" cxnId="{711EE70F-8621-4D29-84BC-879199AEE9EE}">
      <dgm:prSet/>
      <dgm:spPr/>
      <dgm:t>
        <a:bodyPr/>
        <a:lstStyle/>
        <a:p>
          <a:endParaRPr lang="zh-CN" altLang="en-US"/>
        </a:p>
      </dgm:t>
    </dgm:pt>
    <dgm:pt modelId="{AF7C85D3-7B18-445A-A6E6-E99E2F06C43C}" type="sibTrans" cxnId="{711EE70F-8621-4D29-84BC-879199AEE9EE}">
      <dgm:prSet/>
      <dgm:spPr/>
      <dgm:t>
        <a:bodyPr/>
        <a:lstStyle/>
        <a:p>
          <a:endParaRPr lang="zh-CN" altLang="en-US"/>
        </a:p>
      </dgm:t>
    </dgm:pt>
    <dgm:pt modelId="{A543AD47-5E0C-4CE1-BC83-12F2D9130F05}" type="pres">
      <dgm:prSet presAssocID="{D4F9D08A-54B8-4003-84DF-8B5404B9D33D}" presName="CompostProcess" presStyleCnt="0">
        <dgm:presLayoutVars>
          <dgm:dir/>
          <dgm:resizeHandles val="exact"/>
        </dgm:presLayoutVars>
      </dgm:prSet>
      <dgm:spPr/>
    </dgm:pt>
    <dgm:pt modelId="{EE6A70C0-F6B3-4A19-8E89-E060FE0AC804}" type="pres">
      <dgm:prSet presAssocID="{D4F9D08A-54B8-4003-84DF-8B5404B9D33D}" presName="arrow" presStyleLbl="bgShp" presStyleIdx="0" presStyleCnt="1" custScaleX="68492" custLinFactNeighborX="26254" custLinFactNeighborY="10000"/>
      <dgm:spPr/>
      <dgm:t>
        <a:bodyPr/>
        <a:lstStyle/>
        <a:p>
          <a:endParaRPr lang="zh-CN" altLang="en-US"/>
        </a:p>
      </dgm:t>
    </dgm:pt>
    <dgm:pt modelId="{63A5D7A1-71F4-4AA4-AF1D-1CE670C3812D}" type="pres">
      <dgm:prSet presAssocID="{D4F9D08A-54B8-4003-84DF-8B5404B9D33D}" presName="linearProcess" presStyleCnt="0"/>
      <dgm:spPr/>
    </dgm:pt>
    <dgm:pt modelId="{5F8ADE2F-0B2D-46A9-B34A-C8815066105D}" type="pres">
      <dgm:prSet presAssocID="{4FA1E409-6DEA-47FC-A359-A683792E483C}" presName="textNode" presStyleLbl="node1" presStyleIdx="0" presStyleCnt="1" custScaleX="108475" custLinFactNeighborX="14358" custLinFactNeighborY="35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B3C0C61-A09D-4648-AEDA-703483A366AD}" type="presOf" srcId="{D4F9D08A-54B8-4003-84DF-8B5404B9D33D}" destId="{A543AD47-5E0C-4CE1-BC83-12F2D9130F05}" srcOrd="0" destOrd="0" presId="urn:microsoft.com/office/officeart/2005/8/layout/hProcess9"/>
    <dgm:cxn modelId="{711EE70F-8621-4D29-84BC-879199AEE9EE}" srcId="{D4F9D08A-54B8-4003-84DF-8B5404B9D33D}" destId="{4FA1E409-6DEA-47FC-A359-A683792E483C}" srcOrd="0" destOrd="0" parTransId="{292FB759-1F3D-46A4-AF69-C31F1D29B5AF}" sibTransId="{AF7C85D3-7B18-445A-A6E6-E99E2F06C43C}"/>
    <dgm:cxn modelId="{BF076E21-5602-4DAE-BA56-AB7E36CBD002}" type="presOf" srcId="{4FA1E409-6DEA-47FC-A359-A683792E483C}" destId="{5F8ADE2F-0B2D-46A9-B34A-C8815066105D}" srcOrd="0" destOrd="0" presId="urn:microsoft.com/office/officeart/2005/8/layout/hProcess9"/>
    <dgm:cxn modelId="{E9989567-7D58-4332-A524-B402228AC767}" type="presParOf" srcId="{A543AD47-5E0C-4CE1-BC83-12F2D9130F05}" destId="{EE6A70C0-F6B3-4A19-8E89-E060FE0AC804}" srcOrd="0" destOrd="0" presId="urn:microsoft.com/office/officeart/2005/8/layout/hProcess9"/>
    <dgm:cxn modelId="{04D4E3D5-C905-4C49-A0EF-63B3B7DB408F}" type="presParOf" srcId="{A543AD47-5E0C-4CE1-BC83-12F2D9130F05}" destId="{63A5D7A1-71F4-4AA4-AF1D-1CE670C3812D}" srcOrd="1" destOrd="0" presId="urn:microsoft.com/office/officeart/2005/8/layout/hProcess9"/>
    <dgm:cxn modelId="{8D3ACD5F-B7B0-407E-AFCA-A5468C5262FA}" type="presParOf" srcId="{63A5D7A1-71F4-4AA4-AF1D-1CE670C3812D}" destId="{5F8ADE2F-0B2D-46A9-B34A-C8815066105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0D94FA-1C8A-4DA8-B601-17227DC0686C}">
      <dsp:nvSpPr>
        <dsp:cNvPr id="0" name=""/>
        <dsp:cNvSpPr/>
      </dsp:nvSpPr>
      <dsp:spPr>
        <a:xfrm>
          <a:off x="0" y="3304161"/>
          <a:ext cx="8229600" cy="1084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kern="1200" smtClean="0"/>
            <a:t>合理</a:t>
          </a:r>
          <a:r>
            <a:rPr lang="zh-CN" altLang="en-US" sz="3700" kern="1200" dirty="0" smtClean="0"/>
            <a:t>饮食、促进健康</a:t>
          </a:r>
          <a:endParaRPr lang="zh-CN" altLang="en-US" sz="3700" kern="1200" dirty="0"/>
        </a:p>
      </dsp:txBody>
      <dsp:txXfrm>
        <a:off x="0" y="3304161"/>
        <a:ext cx="8229600" cy="1084499"/>
      </dsp:txXfrm>
    </dsp:sp>
    <dsp:sp modelId="{ED245823-F973-468F-B26C-43919ACCCAEE}">
      <dsp:nvSpPr>
        <dsp:cNvPr id="0" name=""/>
        <dsp:cNvSpPr/>
      </dsp:nvSpPr>
      <dsp:spPr>
        <a:xfrm rot="10800000">
          <a:off x="0" y="1652468"/>
          <a:ext cx="8229600" cy="166796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kern="1200" smtClean="0"/>
            <a:t>高中生</a:t>
          </a:r>
          <a:r>
            <a:rPr lang="zh-CN" altLang="en-US" sz="3700" kern="1200" dirty="0" smtClean="0"/>
            <a:t>饮食状况</a:t>
          </a:r>
          <a:endParaRPr lang="zh-CN" altLang="en-US" sz="3700" kern="1200" dirty="0"/>
        </a:p>
      </dsp:txBody>
      <dsp:txXfrm rot="10800000">
        <a:off x="0" y="1652468"/>
        <a:ext cx="8229600" cy="1667960"/>
      </dsp:txXfrm>
    </dsp:sp>
    <dsp:sp modelId="{0DB8D1DE-53CD-4E03-A0C8-31D3A8FA5FA5}">
      <dsp:nvSpPr>
        <dsp:cNvPr id="0" name=""/>
        <dsp:cNvSpPr/>
      </dsp:nvSpPr>
      <dsp:spPr>
        <a:xfrm rot="10800000">
          <a:off x="0" y="775"/>
          <a:ext cx="8229600" cy="166796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kern="1200" dirty="0" smtClean="0"/>
            <a:t>高中生健康状况</a:t>
          </a:r>
          <a:endParaRPr lang="zh-CN" altLang="en-US" sz="3700" kern="1200" dirty="0"/>
        </a:p>
      </dsp:txBody>
      <dsp:txXfrm rot="10800000">
        <a:off x="0" y="775"/>
        <a:ext cx="8229600" cy="16679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60507-AE4B-447F-B020-6B1F83254F31}" type="datetimeFigureOut">
              <a:rPr lang="zh-CN" altLang="en-US" smtClean="0"/>
              <a:pPr/>
              <a:t>2013-3-29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8D801-9A8F-4810-AA9C-C83B890F89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D801-9A8F-4810-AA9C-C83B890F896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D801-9A8F-4810-AA9C-C83B890F896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2013-3-29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2013-3-29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2013-3-29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7E5EF1-8594-4C83-8476-852A12910770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4CF8ED-6A81-4250-9720-F082F7320302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2013-3-29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2013-3-29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2013-3-29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2013-3-29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2013-3-29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2013-3-29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2013-3-29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2013-3-29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2013-3-29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hyperlink" Target="http://image.baidu.com/i?ct=503316480&amp;z=&amp;tn=baiduimagedetail&amp;word=%CA%ED%C6%AC&amp;in=12781&amp;cl=2&amp;lm=-1&amp;pn=0&amp;rn=1&amp;di=16659261993&amp;ln=2000&amp;fr=&amp;fmq=&amp;ic=&amp;s=&amp;se=&amp;sme=0&amp;tab=&amp;width=&amp;height=&amp;face=&amp;is=&amp;istype=" TargetMode="Externa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diagramDrawing" Target="../diagrams/drawing2.xml"/><Relationship Id="rId5" Type="http://schemas.openxmlformats.org/officeDocument/2006/relationships/image" Target="../media/image8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&amp;tn=baiduimagedetail&amp;word=%BB%B0%C3%B7&amp;in=24122&amp;cl=2&amp;lm=-1&amp;pn=2&amp;rn=1&amp;di=29608337340&amp;ln=2000&amp;fr=&amp;fmq=&amp;ic=0&amp;s=0&amp;se=1&amp;sme=0&amp;tab=&amp;width=&amp;height=&amp;face=0&amp;is=&amp;istype=2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0.jpeg"/><Relationship Id="rId2" Type="http://schemas.openxmlformats.org/officeDocument/2006/relationships/hyperlink" Target="http://image.baidu.com/i?ct=503316480&amp;z=&amp;tn=baiduimagedetail&amp;word=%CA%ED%C6%AC&amp;in=12781&amp;cl=2&amp;lm=-1&amp;pn=0&amp;rn=1&amp;di=16659261993&amp;ln=2000&amp;fr=&amp;fmq=&amp;ic=&amp;s=&amp;se=&amp;sme=0&amp;tab=&amp;width=&amp;height=&amp;face=&amp;is=&amp;istype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.baidu.com/i?ct=503316480&amp;z=0&amp;tn=baiduimagedetail_qy&amp;word=%B0%F4%B0%F4%CC%C7&amp;in=19223&amp;cl=2&amp;lm=-1&amp;pn=14&amp;rn=1&amp;di=7520676045&amp;ln=1&amp;fr=&amp;ic=0&amp;s=0&amp;se=1&amp;sme=0&amp;width=&amp;height=&amp;face=0&amp;fb=0&amp;orifst=0&amp;oriq=%B0%F4%B0%F4%CC%C7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image.baidu.com/i?ct=503316480&amp;z=&amp;tn=baiduimagedetail&amp;word=%B1%AC%C3%D7%BB%A8&amp;in=10079&amp;cl=2&amp;lm=-1&amp;pn=0&amp;rn=1&amp;di=5546212290&amp;ln=2000&amp;fr=&amp;fmq=&amp;ic=0&amp;s=0&amp;se=1&amp;sme=0&amp;tab=&amp;width=&amp;height=&amp;face=0&amp;is=&amp;istype=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2.jpeg"/><Relationship Id="rId2" Type="http://schemas.openxmlformats.org/officeDocument/2006/relationships/hyperlink" Target="http://image.baidu.com/i?ct=503316480&amp;z=&amp;tn=baiduimagedetail&amp;word=%BB%B0%C3%B7&amp;in=24122&amp;cl=2&amp;lm=-1&amp;pn=2&amp;rn=1&amp;di=29608337340&amp;ln=2000&amp;fr=&amp;fmq=&amp;ic=0&amp;s=0&amp;se=1&amp;sme=0&amp;tab=&amp;width=&amp;height=&amp;face=0&amp;is=&amp;istype=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.baidu.com/i?ct=503316480&amp;z=&amp;tn=baiduimagedetail&amp;word=%B9%FB%B6%B3&amp;in=8470&amp;cl=2&amp;lm=-1&amp;pn=5&amp;rn=1&amp;di=46344360660&amp;ln=2000&amp;fr=&amp;fmq=&amp;ic=0&amp;s=0&amp;se=1&amp;sme=0&amp;tab=&amp;width=&amp;height=&amp;face=0&amp;is=&amp;istype=2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image.baidu.com/i?ct=503316480&amp;z=&amp;tn=baiduimagedetail&amp;word=%BF%EC%B2%CD%C3%E6&amp;in=9672&amp;cl=2&amp;lm=-1&amp;pn=0&amp;rn=1&amp;di=37753972590&amp;ln=1329&amp;fr=&amp;fmq=&amp;ic=0&amp;s=0&amp;se=1&amp;sme=0&amp;tab=&amp;width=&amp;height=&amp;face=0&amp;is=&amp;istype=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image.baidu.com/i?ct=503316480&amp;z=&amp;tn=baiduimagedetail&amp;word=%B1%FD%B8%C9&amp;in=5310&amp;cl=2&amp;lm=-1&amp;pn=2&amp;rn=1&amp;di=13757876520&amp;ln=2000&amp;fr=&amp;fmq=&amp;ic=0&amp;s=0&amp;se=1&amp;sme=0&amp;tab=&amp;width=&amp;height=&amp;face=0&amp;is=&amp;istype=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.baidu.com/i?ct=503316480&amp;z=&amp;tn=baiduimagedetail&amp;word=%C5%F2%BB%AF%D0%A1%CA%B3%C6%B7&amp;in=16372&amp;cl=2&amp;lm=-1&amp;pn=1&amp;rn=1&amp;di=17127660525&amp;ln=1523&amp;fr=&amp;fmq=&amp;ic=0&amp;s=0&amp;se=1&amp;sme=0&amp;tab=&amp;width=&amp;height=&amp;face=0&amp;is=&amp;istype=2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image.baidu.com/i?ct=503316480&amp;z=&amp;tn=baiduimagedetail&amp;word=%C5%DD%C5%DD%CC%C7&amp;in=13064&amp;cl=2&amp;lm=-1&amp;pn=1&amp;rn=1&amp;di=39846778875&amp;ln=2000&amp;fr=&amp;fmq=&amp;ic=0&amp;s=0&amp;se=1&amp;sme=0&amp;tab=&amp;width=&amp;height=&amp;face=0&amp;is=&amp;istype=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baidu.com/i?ct=503316480&amp;z=&amp;tn=baiduimagedetail&amp;word=%B8%DF%CC%C7%C3%DB%BD%A4&amp;in=10190&amp;cl=2&amp;lm=-1&amp;pn=33&amp;rn=1&amp;di=35630988600&amp;ln=930&amp;fr=&amp;fmq=&amp;ic=0&amp;s=0&amp;se=1&amp;sme=0&amp;tab=&amp;width=&amp;height=&amp;face=0&amp;is=&amp;istype=2" TargetMode="External"/><Relationship Id="rId13" Type="http://schemas.openxmlformats.org/officeDocument/2006/relationships/image" Target="../media/image31.jpeg"/><Relationship Id="rId18" Type="http://schemas.openxmlformats.org/officeDocument/2006/relationships/image" Target="../media/image34.pn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12" Type="http://schemas.openxmlformats.org/officeDocument/2006/relationships/hyperlink" Target="http://image.baidu.com/i?ct=503316480&amp;z=&amp;tn=baiduimagedetail&amp;word=%BB%A8%C9%FA&amp;in=25139&amp;cl=2&amp;lm=-1&amp;pn=10&amp;rn=1&amp;di=34367834310&amp;ln=2000&amp;fr=&amp;fmq=&amp;ic=0&amp;s=0&amp;se=1&amp;sme=0&amp;tab=&amp;width=&amp;height=&amp;face=0&amp;is=&amp;istype=2" TargetMode="External"/><Relationship Id="rId17" Type="http://schemas.openxmlformats.org/officeDocument/2006/relationships/image" Target="../media/image33.jpeg"/><Relationship Id="rId2" Type="http://schemas.openxmlformats.org/officeDocument/2006/relationships/hyperlink" Target="http://image.baidu.com/i?ct=503316480&amp;z=&amp;tn=baiduimagedetail&amp;word=%D3%CD%D5%A8%CA%B3%C6%B7&amp;in=23649&amp;cl=2&amp;lm=-1&amp;pn=1&amp;rn=1&amp;di=10182246900&amp;ln=2000&amp;fr=&amp;fmq=&amp;ic=0&amp;s=0&amp;se=1&amp;sme=0&amp;tab=&amp;width=&amp;height=&amp;face=0&amp;is=&amp;istype=2" TargetMode="External"/><Relationship Id="rId16" Type="http://schemas.openxmlformats.org/officeDocument/2006/relationships/hyperlink" Target="http://image.baidu.com/i?ct=503316480&amp;z=&amp;tn=baiduimagedetail&amp;word=%BB%C6%B9%CF&amp;in=3367&amp;cl=2&amp;lm=-1&amp;pn=0&amp;rn=1&amp;di=4881145008&amp;ln=2000&amp;fr=&amp;fmq=&amp;ic=0&amp;s=0&amp;se=1&amp;sme=0&amp;tab=&amp;width=&amp;height=&amp;face=0&amp;is=&amp;istype=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.baidu.com/i?ct=503316480&amp;z=&amp;tn=baiduimagedetail&amp;word=%D3%CD%D5%A8%CA%B3%C6%B7&amp;in=1126&amp;cl=2&amp;lm=-1&amp;pn=26&amp;rn=1&amp;di=30324648045&amp;ln=2000&amp;fr=&amp;fmq=&amp;ic=0&amp;s=0&amp;se=1&amp;sme=0&amp;tab=&amp;width=&amp;height=&amp;face=0&amp;is=&amp;istype=2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27.jpeg"/><Relationship Id="rId15" Type="http://schemas.openxmlformats.org/officeDocument/2006/relationships/image" Target="../media/image32.jpeg"/><Relationship Id="rId10" Type="http://schemas.openxmlformats.org/officeDocument/2006/relationships/hyperlink" Target="http://image.baidu.com/i?ct=503316480&amp;z=&amp;tn=baiduimagedetail&amp;word=%CE%F7%BA%EC%CA%C1&amp;in=240&amp;cl=2&amp;lm=-1&amp;pn=1&amp;rn=1&amp;di=4299859125&amp;ln=2000&amp;fr=&amp;fmq=&amp;ic=0&amp;s=0&amp;se=1&amp;sme=0&amp;tab=&amp;width=&amp;height=&amp;face=0&amp;is=&amp;istype=2" TargetMode="External"/><Relationship Id="rId4" Type="http://schemas.openxmlformats.org/officeDocument/2006/relationships/hyperlink" Target="http://image.baidu.com/i?ct=503316480&amp;z=&amp;tn=baiduimagedetail&amp;word=%D3%CD%D5%A8%CA%B3%C6%B7&amp;in=1215&amp;cl=2&amp;lm=-1&amp;pn=7&amp;rn=1&amp;di=37347621615&amp;ln=2000&amp;fr=&amp;fmq=&amp;ic=0&amp;s=0&amp;se=1&amp;sme=0&amp;tab=&amp;width=&amp;height=&amp;face=0&amp;is=&amp;istype=2" TargetMode="External"/><Relationship Id="rId9" Type="http://schemas.openxmlformats.org/officeDocument/2006/relationships/image" Target="../media/image29.jpeg"/><Relationship Id="rId14" Type="http://schemas.openxmlformats.org/officeDocument/2006/relationships/hyperlink" Target="http://image.baidu.com/i?ct=503316480&amp;z=&amp;tn=baiduimagedetail&amp;word=%BF%AA%D0%C4%B9%FB&amp;in=18500&amp;cl=2&amp;lm=-1&amp;pn=15&amp;rn=1&amp;di=7630061115&amp;ln=2000&amp;fr=&amp;fmq=&amp;ic=0&amp;s=0&amp;se=1&amp;sme=0&amp;tab=&amp;width=&amp;height=&amp;face=0&amp;is=&amp;istype=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33829;&#20859;&#19982;&#20581;&#24247;&#35838;&#20214;\&#22351;&#23401;&#23376;&#30340;&#22825;&#31354;.mp3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991600" cy="597693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8800" i="1" dirty="0" smtClean="0">
                <a:solidFill>
                  <a:srgbClr val="FFFF00"/>
                </a:solidFill>
                <a:ea typeface="华文新魏" pitchFamily="2" charset="-122"/>
              </a:rPr>
              <a:t/>
            </a:r>
            <a:br>
              <a:rPr lang="en-US" altLang="zh-CN" sz="8800" i="1" dirty="0" smtClean="0">
                <a:solidFill>
                  <a:srgbClr val="FFFF00"/>
                </a:solidFill>
                <a:ea typeface="华文新魏" pitchFamily="2" charset="-122"/>
              </a:rPr>
            </a:br>
            <a:r>
              <a:rPr lang="en-US" altLang="zh-CN" sz="8800" i="1" dirty="0" smtClean="0">
                <a:solidFill>
                  <a:srgbClr val="FFFF00"/>
                </a:solidFill>
                <a:ea typeface="华文新魏" pitchFamily="2" charset="-122"/>
              </a:rPr>
              <a:t/>
            </a:r>
            <a:br>
              <a:rPr lang="en-US" altLang="zh-CN" sz="8800" i="1" dirty="0" smtClean="0">
                <a:solidFill>
                  <a:srgbClr val="FFFF00"/>
                </a:solidFill>
                <a:ea typeface="华文新魏" pitchFamily="2" charset="-122"/>
              </a:rPr>
            </a:br>
            <a:r>
              <a:rPr lang="en-US" altLang="zh-CN" sz="8800" i="1" dirty="0" smtClean="0">
                <a:solidFill>
                  <a:srgbClr val="FFFF00"/>
                </a:solidFill>
                <a:ea typeface="华文新魏" pitchFamily="2" charset="-122"/>
              </a:rPr>
              <a:t/>
            </a:r>
            <a:br>
              <a:rPr lang="en-US" altLang="zh-CN" sz="8800" i="1" dirty="0" smtClean="0">
                <a:solidFill>
                  <a:srgbClr val="FFFF00"/>
                </a:solidFill>
                <a:ea typeface="华文新魏" pitchFamily="2" charset="-122"/>
              </a:rPr>
            </a:br>
            <a:r>
              <a:rPr lang="en-US" altLang="zh-CN" sz="8800" i="1" dirty="0" smtClean="0">
                <a:solidFill>
                  <a:srgbClr val="FFFF00"/>
                </a:solidFill>
                <a:ea typeface="华文新魏" pitchFamily="2" charset="-122"/>
              </a:rPr>
              <a:t/>
            </a:r>
            <a:br>
              <a:rPr lang="en-US" altLang="zh-CN" sz="8800" i="1" dirty="0" smtClean="0">
                <a:solidFill>
                  <a:srgbClr val="FFFF00"/>
                </a:solidFill>
                <a:ea typeface="华文新魏" pitchFamily="2" charset="-122"/>
              </a:rPr>
            </a:br>
            <a:r>
              <a:rPr lang="zh-CN" altLang="en-US" sz="8800" i="1" dirty="0" smtClean="0">
                <a:solidFill>
                  <a:srgbClr val="FFFF00"/>
                </a:solidFill>
                <a:ea typeface="华文新魏" pitchFamily="2" charset="-122"/>
              </a:rPr>
              <a:t>  </a:t>
            </a:r>
            <a:r>
              <a:rPr lang="zh-CN" altLang="en-US" sz="8800" i="1" dirty="0" smtClean="0">
                <a:solidFill>
                  <a:schemeClr val="bg2">
                    <a:lumMod val="25000"/>
                  </a:schemeClr>
                </a:solidFill>
                <a:ea typeface="华文新魏" pitchFamily="2" charset="-122"/>
              </a:rPr>
              <a:t>饮食</a:t>
            </a:r>
            <a:r>
              <a:rPr lang="en-US" altLang="zh-CN" sz="8800" i="1" dirty="0" smtClean="0">
                <a:solidFill>
                  <a:schemeClr val="bg2">
                    <a:lumMod val="25000"/>
                  </a:schemeClr>
                </a:solidFill>
                <a:ea typeface="华文新魏" pitchFamily="2" charset="-122"/>
              </a:rPr>
              <a:t/>
            </a:r>
            <a:br>
              <a:rPr lang="en-US" altLang="zh-CN" sz="8800" i="1" dirty="0" smtClean="0">
                <a:solidFill>
                  <a:schemeClr val="bg2">
                    <a:lumMod val="25000"/>
                  </a:schemeClr>
                </a:solidFill>
                <a:ea typeface="华文新魏" pitchFamily="2" charset="-122"/>
              </a:rPr>
            </a:br>
            <a:r>
              <a:rPr lang="zh-CN" altLang="en-US" sz="8800" i="1" dirty="0" smtClean="0">
                <a:solidFill>
                  <a:schemeClr val="bg2">
                    <a:lumMod val="25000"/>
                  </a:schemeClr>
                </a:solidFill>
                <a:ea typeface="华文新魏" pitchFamily="2" charset="-122"/>
              </a:rPr>
              <a:t>       与</a:t>
            </a:r>
            <a:r>
              <a:rPr lang="en-US" altLang="zh-CN" sz="8800" i="1" dirty="0" smtClean="0">
                <a:solidFill>
                  <a:schemeClr val="bg2">
                    <a:lumMod val="25000"/>
                  </a:schemeClr>
                </a:solidFill>
                <a:ea typeface="华文新魏" pitchFamily="2" charset="-122"/>
              </a:rPr>
              <a:t/>
            </a:r>
            <a:br>
              <a:rPr lang="en-US" altLang="zh-CN" sz="8800" i="1" dirty="0" smtClean="0">
                <a:solidFill>
                  <a:schemeClr val="bg2">
                    <a:lumMod val="25000"/>
                  </a:schemeClr>
                </a:solidFill>
                <a:ea typeface="华文新魏" pitchFamily="2" charset="-122"/>
              </a:rPr>
            </a:br>
            <a:r>
              <a:rPr lang="zh-CN" altLang="en-US" sz="8800" i="1" dirty="0" smtClean="0">
                <a:solidFill>
                  <a:schemeClr val="bg2">
                    <a:lumMod val="25000"/>
                  </a:schemeClr>
                </a:solidFill>
                <a:ea typeface="华文新魏" pitchFamily="2" charset="-122"/>
              </a:rPr>
              <a:t>           健康</a:t>
            </a:r>
            <a:r>
              <a:rPr lang="en-US" altLang="zh-CN" sz="8800" i="1" dirty="0" smtClean="0">
                <a:solidFill>
                  <a:srgbClr val="FFFF00"/>
                </a:solidFill>
                <a:ea typeface="华文新魏" pitchFamily="2" charset="-122"/>
              </a:rPr>
              <a:t/>
            </a:r>
            <a:br>
              <a:rPr lang="en-US" altLang="zh-CN" sz="8800" i="1" dirty="0" smtClean="0">
                <a:solidFill>
                  <a:srgbClr val="FFFF00"/>
                </a:solidFill>
                <a:ea typeface="华文新魏" pitchFamily="2" charset="-122"/>
              </a:rPr>
            </a:br>
            <a:r>
              <a:rPr lang="zh-CN" altLang="en-US" sz="8800" b="1" i="1" dirty="0" smtClean="0">
                <a:solidFill>
                  <a:srgbClr val="FFFF00"/>
                </a:solidFill>
                <a:ea typeface="华文新魏" pitchFamily="2" charset="-122"/>
              </a:rPr>
              <a:t>                            </a:t>
            </a:r>
            <a:r>
              <a:rPr lang="zh-CN" altLang="en-US" sz="6700" b="0" i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华文新魏" pitchFamily="2" charset="-122"/>
              </a:rPr>
              <a:t>余 丹</a:t>
            </a:r>
            <a:r>
              <a:rPr lang="zh-CN" altLang="en-US" sz="2800" b="0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新魏" pitchFamily="2" charset="-122"/>
              </a:rPr>
              <a:t/>
            </a:r>
            <a:br>
              <a:rPr lang="zh-CN" altLang="en-US" sz="2800" b="0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新魏" pitchFamily="2" charset="-122"/>
              </a:rPr>
            </a:br>
            <a:endParaRPr lang="zh-CN" altLang="en-US" sz="2800" b="0" i="1" dirty="0">
              <a:solidFill>
                <a:schemeClr val="tx1">
                  <a:lumMod val="85000"/>
                  <a:lumOff val="15000"/>
                </a:schemeClr>
              </a:solidFill>
              <a:ea typeface="华文新魏" pitchFamily="2" charset="-122"/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69F88866-F8E8-4CC9-9FD4-3F99D2F0ACF3}" type="slidenum">
              <a:rPr lang="en-US" altLang="zh-CN"/>
              <a:pPr/>
              <a:t>1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250000"/>
              </a:lnSpc>
            </a:pPr>
            <a:r>
              <a:rPr lang="zh-CN" altLang="en-US" sz="4000" dirty="0" smtClean="0"/>
              <a:t>你的日常饮食如何？</a:t>
            </a:r>
            <a:endParaRPr lang="en-US" altLang="zh-CN" sz="4000" dirty="0" smtClean="0"/>
          </a:p>
          <a:p>
            <a:pPr>
              <a:lnSpc>
                <a:spcPct val="250000"/>
              </a:lnSpc>
            </a:pPr>
            <a:r>
              <a:rPr lang="zh-CN" altLang="en-US" sz="4000" dirty="0" smtClean="0"/>
              <a:t>好，</a:t>
            </a:r>
            <a:r>
              <a:rPr lang="zh-CN" altLang="en-US" sz="5800" b="1" dirty="0" smtClean="0"/>
              <a:t>？</a:t>
            </a:r>
            <a:endParaRPr lang="en-US" altLang="zh-CN" sz="5800" b="1" dirty="0" smtClean="0"/>
          </a:p>
          <a:p>
            <a:pPr>
              <a:lnSpc>
                <a:spcPct val="250000"/>
              </a:lnSpc>
            </a:pPr>
            <a:r>
              <a:rPr lang="zh-CN" altLang="en-US" sz="4000" dirty="0" smtClean="0"/>
              <a:t>不好，</a:t>
            </a:r>
            <a:r>
              <a:rPr lang="zh-CN" altLang="en-US" sz="5800" b="1" dirty="0" smtClean="0"/>
              <a:t>？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576" y="188640"/>
            <a:ext cx="7772400" cy="108585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华文新魏" pitchFamily="2" charset="-122"/>
                <a:cs typeface="+mj-cs"/>
              </a:rPr>
              <a:t>二、高中生饮食状况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华文新魏" pitchFamily="2" charset="-122"/>
              <a:cs typeface="+mj-cs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6157094" y="980331"/>
            <a:ext cx="2519362" cy="1152525"/>
          </a:xfrm>
          <a:prstGeom prst="cloudCallout">
            <a:avLst>
              <a:gd name="adj1" fmla="val -46218"/>
              <a:gd name="adj2" fmla="val 8388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zh-CN" altLang="zh-CN">
              <a:solidFill>
                <a:srgbClr val="FFCC00"/>
              </a:solidFill>
            </a:endParaRPr>
          </a:p>
        </p:txBody>
      </p:sp>
      <p:sp>
        <p:nvSpPr>
          <p:cNvPr id="7" name="WordArt 12"/>
          <p:cNvSpPr>
            <a:spLocks noChangeArrowheads="1" noChangeShapeType="1" noTextEdit="1"/>
          </p:cNvSpPr>
          <p:nvPr/>
        </p:nvSpPr>
        <p:spPr bwMode="auto">
          <a:xfrm>
            <a:off x="6733356" y="1412131"/>
            <a:ext cx="1400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说一说</a:t>
            </a:r>
          </a:p>
        </p:txBody>
      </p:sp>
      <p:pic>
        <p:nvPicPr>
          <p:cNvPr id="8" name="图片 7" descr="58401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717032"/>
            <a:ext cx="4114800" cy="2743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u=2224327251,4228751963&amp;fm=3&amp;gp=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717032"/>
            <a:ext cx="2303462" cy="2259013"/>
          </a:xfrm>
          <a:prstGeom prst="rect">
            <a:avLst/>
          </a:prstGeom>
          <a:noFill/>
        </p:spPr>
      </p:pic>
      <p:pic>
        <p:nvPicPr>
          <p:cNvPr id="14" name="Picture 2" descr="E:\营养与健康课件\图片\18377866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0"/>
            <a:ext cx="2748930" cy="2872016"/>
          </a:xfrm>
          <a:prstGeom prst="rect">
            <a:avLst/>
          </a:prstGeom>
          <a:noFill/>
        </p:spPr>
      </p:pic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C22D18BC-7E77-4775-8719-B0C800DB0672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17" name="WordArt 9"/>
          <p:cNvSpPr>
            <a:spLocks noChangeArrowheads="1" noChangeShapeType="1" noTextEdit="1"/>
          </p:cNvSpPr>
          <p:nvPr/>
        </p:nvSpPr>
        <p:spPr bwMode="auto">
          <a:xfrm>
            <a:off x="683568" y="434975"/>
            <a:ext cx="6624736" cy="3254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楷体"/>
                <a:ea typeface="楷体"/>
              </a:rPr>
              <a:t>高中生饮食常见问题</a:t>
            </a:r>
          </a:p>
          <a:p>
            <a:pPr algn="ctr"/>
            <a:endParaRPr lang="zh-CN" altLang="en-US" sz="3600" b="1" kern="10" dirty="0">
              <a:ln w="9525">
                <a:solidFill>
                  <a:srgbClr val="FF9900"/>
                </a:solidFill>
                <a:round/>
                <a:headEnd/>
                <a:tailEnd/>
              </a:ln>
              <a:solidFill>
                <a:srgbClr val="FF6600"/>
              </a:solidFill>
              <a:latin typeface="楷体"/>
              <a:ea typeface="楷体"/>
            </a:endParaRPr>
          </a:p>
        </p:txBody>
      </p:sp>
      <p:pic>
        <p:nvPicPr>
          <p:cNvPr id="18" name="图片 17" descr="1-13030G105114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2132856"/>
            <a:ext cx="3152775" cy="2124075"/>
          </a:xfrm>
          <a:prstGeom prst="rect">
            <a:avLst/>
          </a:prstGeom>
        </p:spPr>
      </p:pic>
      <p:graphicFrame>
        <p:nvGraphicFramePr>
          <p:cNvPr id="19" name="图示 18"/>
          <p:cNvGraphicFramePr/>
          <p:nvPr/>
        </p:nvGraphicFramePr>
        <p:xfrm>
          <a:off x="3851920" y="9087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advTm="11088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早餐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dirty="0" smtClean="0"/>
              <a:t>早餐是一日中最重要的一餐。身体在经过睡眠的休息后已作好充分准备迎接一天的工作、学习，这时实在需要摄取丰富的营养，来应付整日的消耗。</a:t>
            </a:r>
            <a:endParaRPr lang="zh-CN" altLang="en-US" dirty="0" smtClean="0"/>
          </a:p>
          <a:p>
            <a:endParaRPr lang="zh-CN" altLang="en-US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2195736" y="3326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484784"/>
          </a:xfrm>
        </p:spPr>
        <p:txBody>
          <a:bodyPr/>
          <a:lstStyle/>
          <a:p>
            <a:r>
              <a:rPr lang="zh-CN" altLang="en-US" dirty="0" smtClean="0"/>
              <a:t>忽略早餐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Picture 3" descr="L:\新建文件夹 (2)\07052308453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7406" y="3356992"/>
            <a:ext cx="273659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图示 6"/>
          <p:cNvGraphicFramePr/>
          <p:nvPr/>
        </p:nvGraphicFramePr>
        <p:xfrm>
          <a:off x="755576" y="2204864"/>
          <a:ext cx="554461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28" y="0"/>
            <a:ext cx="8826956" cy="62373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zh-CN" altLang="en-US" sz="6000" dirty="0" smtClean="0"/>
              <a:t>   零 食</a:t>
            </a:r>
            <a:endParaRPr lang="zh-CN" altLang="en-US" sz="6000" dirty="0">
              <a:solidFill>
                <a:srgbClr val="FF0000"/>
              </a:solidFill>
              <a:ea typeface="华文新魏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1680" y="1772816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solidFill>
                  <a:srgbClr val="FF0000"/>
                </a:solidFill>
                <a:ea typeface="华文新魏" pitchFamily="2" charset="-122"/>
              </a:rPr>
              <a:t>好朋友？</a:t>
            </a:r>
            <a:endParaRPr lang="zh-CN" alt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32040" y="2780928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solidFill>
                  <a:srgbClr val="FF0000"/>
                </a:solidFill>
                <a:ea typeface="华文新魏" pitchFamily="2" charset="-122"/>
              </a:rPr>
              <a:t>坏朋友？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1300000291746134343946758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861048"/>
            <a:ext cx="3170892" cy="2664296"/>
          </a:xfrm>
          <a:prstGeom prst="rect">
            <a:avLst/>
          </a:prstGeom>
        </p:spPr>
      </p:pic>
      <p:pic>
        <p:nvPicPr>
          <p:cNvPr id="5" name="图片 4" descr="15271281095835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573016"/>
            <a:ext cx="3810000" cy="25527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764704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　      中国人常说</a:t>
            </a:r>
            <a:r>
              <a:rPr lang="zh-CN" altLang="en-US" b="1" dirty="0">
                <a:latin typeface="Arial"/>
                <a:ea typeface="幼圆" pitchFamily="49" charset="-122"/>
              </a:rPr>
              <a:t>“</a:t>
            </a:r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民以食为天</a:t>
            </a:r>
            <a:r>
              <a:rPr lang="zh-CN" altLang="en-US" b="1" dirty="0">
                <a:latin typeface="Arial"/>
                <a:ea typeface="幼圆" pitchFamily="49" charset="-122"/>
              </a:rPr>
              <a:t>”</a:t>
            </a:r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，在现代人的饮食中，除了一日三餐，零食也是休闲时必不可少的美味。中国疾病预防控制中心营养食品所的一项调查显示，我国 </a:t>
            </a:r>
            <a:r>
              <a:rPr lang="en-US" altLang="zh-CN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60%</a:t>
            </a:r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以上</a:t>
            </a:r>
            <a:r>
              <a:rPr lang="en-US" altLang="zh-CN" b="1" dirty="0">
                <a:latin typeface="幼圆" pitchFamily="49" charset="-122"/>
                <a:ea typeface="幼圆" pitchFamily="49" charset="-122"/>
              </a:rPr>
              <a:t>3</a:t>
            </a:r>
            <a:r>
              <a:rPr lang="en-US" altLang="zh-CN" b="1" dirty="0">
                <a:latin typeface="Arial"/>
                <a:ea typeface="幼圆" pitchFamily="49" charset="-122"/>
              </a:rPr>
              <a:t>—</a:t>
            </a:r>
            <a:r>
              <a:rPr lang="en-US" altLang="zh-CN" b="1" dirty="0">
                <a:latin typeface="幼圆" pitchFamily="49" charset="-122"/>
                <a:ea typeface="幼圆" pitchFamily="49" charset="-122"/>
              </a:rPr>
              <a:t>17</a:t>
            </a:r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岁的儿童和青少年每天都吃零食；多数成年人聊天、看电视、休闲时也离不开零食。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50816_02485306872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820448"/>
            <a:ext cx="2866504" cy="4037552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00808"/>
            <a:ext cx="6130925" cy="49580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50000"/>
              </a:lnSpc>
            </a:pPr>
            <a:r>
              <a:rPr lang="zh-CN" altLang="en-US" sz="2800" dirty="0"/>
              <a:t>色素</a:t>
            </a:r>
            <a:r>
              <a:rPr lang="zh-CN" altLang="en-US" sz="2800" dirty="0" smtClean="0"/>
              <a:t>过量（人工合成）。</a:t>
            </a:r>
            <a:endParaRPr lang="en-US" altLang="zh-CN" sz="2800" dirty="0" smtClean="0"/>
          </a:p>
          <a:p>
            <a:pPr>
              <a:lnSpc>
                <a:spcPct val="250000"/>
              </a:lnSpc>
            </a:pPr>
            <a:r>
              <a:rPr lang="zh-CN" altLang="en-US" sz="2800" dirty="0" smtClean="0"/>
              <a:t>防腐剂超标。</a:t>
            </a:r>
            <a:endParaRPr lang="en-US" altLang="zh-CN" sz="2800" dirty="0" smtClean="0"/>
          </a:p>
          <a:p>
            <a:pPr>
              <a:lnSpc>
                <a:spcPct val="250000"/>
              </a:lnSpc>
            </a:pPr>
            <a:r>
              <a:rPr lang="zh-CN" altLang="en-US" sz="2800" dirty="0" smtClean="0"/>
              <a:t>糖精过量。</a:t>
            </a:r>
            <a:endParaRPr lang="en-US" altLang="zh-CN" sz="2800" dirty="0" smtClean="0"/>
          </a:p>
          <a:p>
            <a:pPr>
              <a:lnSpc>
                <a:spcPct val="250000"/>
              </a:lnSpc>
            </a:pPr>
            <a:r>
              <a:rPr lang="zh-CN" altLang="en-US" sz="2800" dirty="0" smtClean="0"/>
              <a:t>高盐、高糖。</a:t>
            </a:r>
            <a:endParaRPr lang="en-US" altLang="zh-CN" sz="2800" dirty="0" smtClean="0"/>
          </a:p>
          <a:p>
            <a:pPr>
              <a:lnSpc>
                <a:spcPct val="250000"/>
              </a:lnSpc>
            </a:pPr>
            <a:r>
              <a:rPr lang="zh-CN" altLang="en-US" sz="2800" dirty="0" smtClean="0"/>
              <a:t>大量反式脂肪酸。</a:t>
            </a:r>
            <a:endParaRPr lang="zh-CN" altLang="en-US" sz="2800" dirty="0"/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2952328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幼圆"/>
                <a:ea typeface="幼圆"/>
              </a:rPr>
              <a:t>零食五大隐患</a:t>
            </a:r>
            <a:endParaRPr lang="zh-CN" alt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幼圆"/>
              <a:ea typeface="幼圆"/>
            </a:endParaRPr>
          </a:p>
        </p:txBody>
      </p:sp>
      <p:pic>
        <p:nvPicPr>
          <p:cNvPr id="6" name="Picture 8" descr="u=1104495798,309194012&amp;fm=0&amp;gp=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613" y="2060848"/>
            <a:ext cx="2592387" cy="2016125"/>
          </a:xfrm>
          <a:prstGeom prst="rect">
            <a:avLst/>
          </a:prstGeom>
          <a:noFill/>
        </p:spPr>
      </p:pic>
      <p:pic>
        <p:nvPicPr>
          <p:cNvPr id="9" name="图片 8" descr="128199_133533917000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124744"/>
            <a:ext cx="1386111" cy="1772007"/>
          </a:xfrm>
          <a:prstGeom prst="rect">
            <a:avLst/>
          </a:prstGeom>
        </p:spPr>
      </p:pic>
      <p:pic>
        <p:nvPicPr>
          <p:cNvPr id="10" name="图片 9" descr="pics_uoyiekak_12407250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46796" y="692696"/>
            <a:ext cx="2597204" cy="1704658"/>
          </a:xfrm>
          <a:prstGeom prst="rect">
            <a:avLst/>
          </a:prstGeom>
        </p:spPr>
      </p:pic>
      <p:pic>
        <p:nvPicPr>
          <p:cNvPr id="20481" name="Picture 1" descr="C:\Users\XLY\Pictures\1008221246ee3727f1c59743c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149080"/>
            <a:ext cx="2425750" cy="2425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229600" cy="58769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一、薯片：</a:t>
            </a:r>
            <a:r>
              <a:rPr lang="zh-CN" altLang="en-US" sz="2800" b="1" dirty="0">
                <a:latin typeface="幼圆" pitchFamily="49" charset="-122"/>
                <a:ea typeface="幼圆" pitchFamily="49" charset="-122"/>
              </a:rPr>
              <a:t>营养价值很低，还含有大量脂肪和能量，多吃容易导致肥胖，还是皮肤的大敌。</a:t>
            </a:r>
            <a:br>
              <a:rPr lang="zh-CN" altLang="en-US" sz="2800" b="1" dirty="0">
                <a:latin typeface="幼圆" pitchFamily="49" charset="-122"/>
                <a:ea typeface="幼圆" pitchFamily="49" charset="-122"/>
              </a:rPr>
            </a:br>
            <a:r>
              <a:rPr lang="zh-CN" altLang="en-US" sz="28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二、爆米花：</a:t>
            </a:r>
            <a:r>
              <a:rPr lang="zh-CN" altLang="en-US" sz="2800" b="1" dirty="0">
                <a:latin typeface="幼圆" pitchFamily="49" charset="-122"/>
                <a:ea typeface="幼圆" pitchFamily="49" charset="-122"/>
              </a:rPr>
              <a:t>营养价值尚可，但是其中含有比较多的铅，会影响儿童的智力和体格发育，损害成年人的神经功能。</a:t>
            </a:r>
            <a:br>
              <a:rPr lang="zh-CN" altLang="en-US" sz="2800" b="1" dirty="0">
                <a:latin typeface="幼圆" pitchFamily="49" charset="-122"/>
                <a:ea typeface="幼圆" pitchFamily="49" charset="-122"/>
              </a:rPr>
            </a:br>
            <a:r>
              <a:rPr lang="zh-CN" altLang="en-US" sz="28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三、水果糖、棒棒糖：</a:t>
            </a:r>
            <a:r>
              <a:rPr lang="zh-CN" altLang="en-US" sz="2800" b="1" dirty="0">
                <a:latin typeface="幼圆" pitchFamily="49" charset="-122"/>
                <a:ea typeface="幼圆" pitchFamily="49" charset="-122"/>
              </a:rPr>
              <a:t>只含有糖分，其水果味来自香精、色素等添加剂，多吃容易导致龋齿和肥胖。</a:t>
            </a:r>
            <a:r>
              <a:rPr lang="zh-CN" altLang="en-US" sz="2800" dirty="0">
                <a:latin typeface="幼圆" pitchFamily="49" charset="-122"/>
                <a:ea typeface="幼圆" pitchFamily="49" charset="-122"/>
              </a:rPr>
              <a:t> </a:t>
            </a:r>
          </a:p>
        </p:txBody>
      </p:sp>
      <p:pic>
        <p:nvPicPr>
          <p:cNvPr id="19461" name="Picture 5" descr="u=2224327251,4228751963&amp;fm=3&amp;gp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625975"/>
            <a:ext cx="2303462" cy="2259013"/>
          </a:xfrm>
          <a:prstGeom prst="rect">
            <a:avLst/>
          </a:prstGeom>
          <a:noFill/>
        </p:spPr>
      </p:pic>
      <p:pic>
        <p:nvPicPr>
          <p:cNvPr id="19465" name="Picture 9" descr="u=48573707,3991297296&amp;fm=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632325"/>
            <a:ext cx="2663825" cy="2225675"/>
          </a:xfrm>
          <a:prstGeom prst="rect">
            <a:avLst/>
          </a:prstGeom>
          <a:noFill/>
        </p:spPr>
      </p:pic>
      <p:pic>
        <p:nvPicPr>
          <p:cNvPr id="19467" name="Picture 11" descr="u=1508563152,1029940596&amp;fm=0&amp;gp=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652963"/>
            <a:ext cx="2520950" cy="2214562"/>
          </a:xfrm>
          <a:prstGeom prst="rect">
            <a:avLst/>
          </a:prstGeom>
          <a:noFill/>
        </p:spPr>
      </p:pic>
      <p:sp>
        <p:nvSpPr>
          <p:cNvPr id="19469" name="WordArt 13"/>
          <p:cNvSpPr>
            <a:spLocks noChangeArrowheads="1" noChangeShapeType="1" noTextEdit="1"/>
          </p:cNvSpPr>
          <p:nvPr/>
        </p:nvSpPr>
        <p:spPr bwMode="auto">
          <a:xfrm>
            <a:off x="3059113" y="333375"/>
            <a:ext cx="3200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幼圆"/>
                <a:ea typeface="幼圆"/>
              </a:rPr>
              <a:t>常</a:t>
            </a:r>
            <a:r>
              <a:rPr lang="zh-CN" alt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幼圆"/>
                <a:ea typeface="幼圆"/>
              </a:rPr>
              <a:t>吃零食</a:t>
            </a:r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幼圆"/>
                <a:ea typeface="幼圆"/>
              </a:rPr>
              <a:t>的害处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>
                <a:latin typeface="幼圆" pitchFamily="49" charset="-122"/>
                <a:ea typeface="幼圆" pitchFamily="49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四、果冻：</a:t>
            </a:r>
            <a:r>
              <a:rPr lang="zh-CN" altLang="en-US" sz="2800" b="1">
                <a:latin typeface="幼圆" pitchFamily="49" charset="-122"/>
                <a:ea typeface="幼圆" pitchFamily="49" charset="-122"/>
              </a:rPr>
              <a:t>果冻中没有脂肪，少量吃些不会让人发胖，但可也别指望它能增加营养。</a:t>
            </a:r>
            <a:br>
              <a:rPr lang="zh-CN" altLang="en-US" sz="2800" b="1">
                <a:latin typeface="幼圆" pitchFamily="49" charset="-122"/>
                <a:ea typeface="幼圆" pitchFamily="49" charset="-122"/>
              </a:rPr>
            </a:br>
            <a:r>
              <a:rPr lang="zh-CN" altLang="en-US" sz="28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五、话梅、话李：</a:t>
            </a:r>
            <a:r>
              <a:rPr lang="zh-CN" altLang="en-US" sz="2800" b="1">
                <a:latin typeface="幼圆" pitchFamily="49" charset="-122"/>
                <a:ea typeface="幼圆" pitchFamily="49" charset="-122"/>
              </a:rPr>
              <a:t>含盐量过高，如果长期摄入大量的盐分会诱发高血压。</a:t>
            </a:r>
            <a:br>
              <a:rPr lang="zh-CN" altLang="en-US" sz="2800" b="1">
                <a:latin typeface="幼圆" pitchFamily="49" charset="-122"/>
                <a:ea typeface="幼圆" pitchFamily="49" charset="-122"/>
              </a:rPr>
            </a:br>
            <a:r>
              <a:rPr lang="zh-CN" altLang="en-US" sz="28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六、快餐面：</a:t>
            </a:r>
            <a:r>
              <a:rPr lang="zh-CN" altLang="en-US" sz="2800" b="1">
                <a:latin typeface="幼圆" pitchFamily="49" charset="-122"/>
                <a:ea typeface="幼圆" pitchFamily="49" charset="-122"/>
              </a:rPr>
              <a:t>脂肪含量很高，而营养价值比较低，多吃不利于饮食的平衡。</a:t>
            </a:r>
            <a:r>
              <a:rPr lang="zh-CN" altLang="en-US" sz="2800">
                <a:latin typeface="幼圆" pitchFamily="49" charset="-122"/>
                <a:ea typeface="幼圆" pitchFamily="49" charset="-122"/>
              </a:rPr>
              <a:t> 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3059113" y="333375"/>
            <a:ext cx="3200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幼圆"/>
                <a:ea typeface="幼圆"/>
              </a:rPr>
              <a:t>常吃零食的害处</a:t>
            </a:r>
          </a:p>
        </p:txBody>
      </p:sp>
      <p:pic>
        <p:nvPicPr>
          <p:cNvPr id="20488" name="Picture 8" descr="u=1104495798,309194012&amp;fm=0&amp;gp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292600"/>
            <a:ext cx="2592387" cy="2016125"/>
          </a:xfrm>
          <a:prstGeom prst="rect">
            <a:avLst/>
          </a:prstGeom>
          <a:noFill/>
        </p:spPr>
      </p:pic>
      <p:pic>
        <p:nvPicPr>
          <p:cNvPr id="20490" name="Picture 10" descr="u=1180934233,3442374794&amp;fm=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4292600"/>
            <a:ext cx="2232025" cy="2024063"/>
          </a:xfrm>
          <a:prstGeom prst="rect">
            <a:avLst/>
          </a:prstGeom>
          <a:noFill/>
        </p:spPr>
      </p:pic>
      <p:pic>
        <p:nvPicPr>
          <p:cNvPr id="20492" name="Picture 12" descr="u=3419270601,2221066757&amp;fm=0&amp;gp=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4292600"/>
            <a:ext cx="230505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七、饼干：</a:t>
            </a:r>
            <a:r>
              <a:rPr lang="zh-CN" altLang="en-US" sz="2800" b="1">
                <a:latin typeface="幼圆" pitchFamily="49" charset="-122"/>
                <a:ea typeface="幼圆" pitchFamily="49" charset="-122"/>
              </a:rPr>
              <a:t>属于高脂肪、高能量食品，维生素和矿物质含量比较少，多吃不利于饮食平衡，也容易导致肥胖。</a:t>
            </a:r>
            <a:br>
              <a:rPr lang="zh-CN" altLang="en-US" sz="2800" b="1">
                <a:latin typeface="幼圆" pitchFamily="49" charset="-122"/>
                <a:ea typeface="幼圆" pitchFamily="49" charset="-122"/>
              </a:rPr>
            </a:br>
            <a:r>
              <a:rPr lang="zh-CN" altLang="en-US" sz="28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八、泡泡糖、口香糖：</a:t>
            </a:r>
            <a:r>
              <a:rPr lang="zh-CN" altLang="en-US" sz="2800" b="1">
                <a:latin typeface="幼圆" pitchFamily="49" charset="-122"/>
                <a:ea typeface="幼圆" pitchFamily="49" charset="-122"/>
              </a:rPr>
              <a:t>营养价值几乎为零，某些产品还含有大量防腐剂、人工甜味剂等。</a:t>
            </a:r>
            <a:br>
              <a:rPr lang="zh-CN" altLang="en-US" sz="2800" b="1">
                <a:latin typeface="幼圆" pitchFamily="49" charset="-122"/>
                <a:ea typeface="幼圆" pitchFamily="49" charset="-122"/>
              </a:rPr>
            </a:br>
            <a:r>
              <a:rPr lang="zh-CN" altLang="en-US" sz="28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九、膨化小食品：</a:t>
            </a:r>
            <a:r>
              <a:rPr lang="zh-CN" altLang="en-US" sz="2800" b="1">
                <a:latin typeface="幼圆" pitchFamily="49" charset="-122"/>
                <a:ea typeface="幼圆" pitchFamily="49" charset="-122"/>
              </a:rPr>
              <a:t>营养尚可，但一些产品含大量色素、香精、防腐剂、人工甜味剂、塑型剂等食品添加剂</a:t>
            </a:r>
            <a:r>
              <a:rPr lang="en-US" altLang="zh-CN" sz="2800" b="1">
                <a:latin typeface="幼圆" pitchFamily="49" charset="-122"/>
                <a:ea typeface="幼圆" pitchFamily="49" charset="-122"/>
              </a:rPr>
              <a:t>.</a:t>
            </a:r>
            <a:r>
              <a:rPr lang="en-US" altLang="zh-CN" sz="2800">
                <a:latin typeface="幼圆" pitchFamily="49" charset="-122"/>
                <a:ea typeface="幼圆" pitchFamily="49" charset="-122"/>
              </a:rPr>
              <a:t> 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3059113" y="333375"/>
            <a:ext cx="3200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幼圆"/>
                <a:ea typeface="幼圆"/>
              </a:rPr>
              <a:t>常吃零食的害处</a:t>
            </a:r>
          </a:p>
        </p:txBody>
      </p:sp>
      <p:pic>
        <p:nvPicPr>
          <p:cNvPr id="21510" name="Picture 6" descr="u=1609232615,3236155176&amp;fm=0&amp;gp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475" y="4797425"/>
            <a:ext cx="2303463" cy="1943100"/>
          </a:xfrm>
          <a:prstGeom prst="rect">
            <a:avLst/>
          </a:prstGeom>
          <a:noFill/>
        </p:spPr>
      </p:pic>
      <p:pic>
        <p:nvPicPr>
          <p:cNvPr id="21512" name="Picture 8" descr="u=2678930584,3446619763&amp;fm=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4797425"/>
            <a:ext cx="2374900" cy="1944688"/>
          </a:xfrm>
          <a:prstGeom prst="rect">
            <a:avLst/>
          </a:prstGeom>
          <a:noFill/>
        </p:spPr>
      </p:pic>
      <p:pic>
        <p:nvPicPr>
          <p:cNvPr id="21514" name="Picture 10" descr="u=95964538,1802572049&amp;fm=0&amp;gp=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797425"/>
            <a:ext cx="2520950" cy="189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dirty="0" smtClean="0"/>
              <a:t>主要内容</a:t>
            </a:r>
            <a:endParaRPr lang="zh-CN" altLang="en-US" sz="54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u=1412438028,2153227514&amp;fm=0&amp;gp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844253"/>
            <a:ext cx="2089150" cy="1522413"/>
          </a:xfrm>
          <a:prstGeom prst="rect">
            <a:avLst/>
          </a:prstGeom>
          <a:noFill/>
        </p:spPr>
      </p:pic>
      <p:pic>
        <p:nvPicPr>
          <p:cNvPr id="15" name="Picture 8" descr="u=1758699684,1427438101&amp;fm=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1844253"/>
            <a:ext cx="1871662" cy="1871663"/>
          </a:xfrm>
          <a:prstGeom prst="rect">
            <a:avLst/>
          </a:prstGeom>
          <a:noFill/>
        </p:spPr>
      </p:pic>
      <p:pic>
        <p:nvPicPr>
          <p:cNvPr id="16" name="Picture 10" descr="u=1220628938,2492223252&amp;fm=0&amp;gp=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1772816"/>
            <a:ext cx="1736725" cy="1728787"/>
          </a:xfrm>
          <a:prstGeom prst="rect">
            <a:avLst/>
          </a:prstGeom>
          <a:noFill/>
        </p:spPr>
      </p:pic>
      <p:pic>
        <p:nvPicPr>
          <p:cNvPr id="17" name="Picture 12" descr="u=2850656663,106684019&amp;fm=15&amp;gp=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688" y="1772816"/>
            <a:ext cx="1871662" cy="1671637"/>
          </a:xfrm>
          <a:prstGeom prst="rect">
            <a:avLst/>
          </a:prstGeom>
          <a:noFill/>
        </p:spPr>
      </p:pic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116013" y="1917278"/>
            <a:ext cx="14081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203575" y="1917278"/>
            <a:ext cx="14081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932363" y="1988716"/>
            <a:ext cx="14081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732588" y="1872828"/>
            <a:ext cx="14081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</a:rPr>
              <a:t>×</a:t>
            </a:r>
          </a:p>
        </p:txBody>
      </p:sp>
      <p:pic>
        <p:nvPicPr>
          <p:cNvPr id="22" name="Picture 6" descr="u=2149406174,4085985995&amp;fm=0&amp;gp=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875" y="3211835"/>
            <a:ext cx="2089150" cy="1944688"/>
          </a:xfrm>
          <a:prstGeom prst="rect">
            <a:avLst/>
          </a:prstGeom>
          <a:noFill/>
        </p:spPr>
      </p:pic>
      <p:pic>
        <p:nvPicPr>
          <p:cNvPr id="23" name="Picture 8" descr="u=4002166451,3654638370&amp;fm=0&amp;gp=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3438" y="3140398"/>
            <a:ext cx="2016125" cy="1943100"/>
          </a:xfrm>
          <a:prstGeom prst="rect">
            <a:avLst/>
          </a:prstGeom>
          <a:noFill/>
        </p:spPr>
      </p:pic>
      <p:pic>
        <p:nvPicPr>
          <p:cNvPr id="24" name="Picture 10" descr="u=761352535,1967892030&amp;fm=0&amp;gp=0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88224" y="3140968"/>
            <a:ext cx="1873250" cy="1873250"/>
          </a:xfrm>
          <a:prstGeom prst="rect">
            <a:avLst/>
          </a:prstGeom>
          <a:noFill/>
        </p:spPr>
      </p:pic>
      <p:pic>
        <p:nvPicPr>
          <p:cNvPr id="25" name="Picture 12" descr="u=1878430974,1503449480&amp;fm=3&amp;gp=0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6288" y="3068960"/>
            <a:ext cx="1787525" cy="2087563"/>
          </a:xfrm>
          <a:prstGeom prst="rect">
            <a:avLst/>
          </a:prstGeom>
          <a:noFill/>
        </p:spPr>
      </p:pic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1043608" y="-315416"/>
            <a:ext cx="7772400" cy="14700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华文新魏" pitchFamily="2" charset="-122"/>
              <a:cs typeface="+mj-cs"/>
            </a:endParaRPr>
          </a:p>
        </p:txBody>
      </p:sp>
      <p:pic>
        <p:nvPicPr>
          <p:cNvPr id="28" name="Picture 5" descr="5-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0825" y="188913"/>
            <a:ext cx="1795463" cy="2592387"/>
          </a:xfrm>
          <a:prstGeom prst="rect">
            <a:avLst/>
          </a:prstGeom>
          <a:noFill/>
        </p:spPr>
      </p:pic>
      <p:sp>
        <p:nvSpPr>
          <p:cNvPr id="29" name="Cloud"/>
          <p:cNvSpPr>
            <a:spLocks noGrp="1" noChangeAspect="1" noEditPoints="1" noChangeArrowheads="1"/>
          </p:cNvSpPr>
          <p:nvPr>
            <p:ph type="ctrTitle"/>
          </p:nvPr>
        </p:nvSpPr>
        <p:spPr bwMode="auto">
          <a:xfrm>
            <a:off x="2699792" y="188913"/>
            <a:ext cx="5828258" cy="15113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rmAutofit/>
          </a:bodyPr>
          <a:lstStyle/>
          <a:p>
            <a:r>
              <a:rPr lang="zh-CN" altLang="en-US" dirty="0" smtClean="0"/>
              <a:t>聪明吃零食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2752456228,2858513121&amp;fm=21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0456" y="3717032"/>
            <a:ext cx="2683544" cy="3295866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zh-CN" dirty="0">
                <a:solidFill>
                  <a:srgbClr val="FF0000"/>
                </a:solidFill>
              </a:rPr>
              <a:t>洋快餐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0768"/>
            <a:ext cx="9144000" cy="51579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zh-CN" sz="3600" dirty="0"/>
              <a:t>     </a:t>
            </a:r>
            <a:r>
              <a:rPr lang="zh-CN" sz="4000" dirty="0"/>
              <a:t>一部名为</a:t>
            </a:r>
            <a:r>
              <a:rPr lang="zh-CN" altLang="zh-CN" sz="4000" dirty="0" smtClean="0"/>
              <a:t>《</a:t>
            </a:r>
            <a:r>
              <a:rPr lang="en-US" altLang="zh-CN" sz="4000" dirty="0" smtClean="0"/>
              <a:t>super size me</a:t>
            </a:r>
            <a:r>
              <a:rPr lang="zh-CN" altLang="zh-CN" sz="4000" dirty="0" smtClean="0"/>
              <a:t>》</a:t>
            </a:r>
            <a:r>
              <a:rPr lang="zh-CN" sz="4000" dirty="0"/>
              <a:t>的纪录片在美国开始上映，叫板麦当劳。在这部纪录片中，年轻的美国导演摩根</a:t>
            </a:r>
            <a:r>
              <a:rPr lang="zh-CN" altLang="zh-CN" sz="4000" dirty="0"/>
              <a:t>·</a:t>
            </a:r>
            <a:r>
              <a:rPr lang="zh-CN" sz="4000" dirty="0"/>
              <a:t>斯普尔洛克以自己的身体当成小白鼠做了一个实验：连续</a:t>
            </a:r>
            <a:r>
              <a:rPr lang="zh-CN" altLang="zh-CN" sz="4000" dirty="0"/>
              <a:t>30</a:t>
            </a:r>
            <a:r>
              <a:rPr lang="zh-CN" sz="4000" dirty="0"/>
              <a:t>天，他三餐只吃麦当劳的食物，只喝麦当劳的饮料，而之后他以纪录片的形式，让大家亲眼见证了吃麦当劳对自己的身体带来的有害无益的变化。 </a:t>
            </a:r>
            <a:r>
              <a:rPr lang="zh-CN" sz="2800" dirty="0">
                <a:solidFill>
                  <a:srgbClr val="FF0000"/>
                </a:solidFill>
              </a:rPr>
              <a:t/>
            </a:r>
            <a:br>
              <a:rPr lang="zh-CN" sz="2800" dirty="0">
                <a:solidFill>
                  <a:srgbClr val="FF0000"/>
                </a:solidFill>
              </a:rPr>
            </a:br>
            <a:r>
              <a:rPr lang="zh-CN" sz="2800" dirty="0">
                <a:solidFill>
                  <a:srgbClr val="FF0000"/>
                </a:solidFill>
              </a:rPr>
              <a:t/>
            </a:r>
            <a:br>
              <a:rPr lang="zh-CN" sz="2800" dirty="0">
                <a:solidFill>
                  <a:srgbClr val="FF0000"/>
                </a:solidFill>
              </a:rPr>
            </a:br>
            <a:endParaRPr lang="zh-C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2752456228,2858513121&amp;fm=21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50706"/>
            <a:ext cx="2683544" cy="3295866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762000"/>
            <a:ext cx="8382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b="1" dirty="0"/>
              <a:t>在拍摄纪录片之前，身高1米9的斯普尔洛克身体健康，体重不到84公斤。在试验了两个星期之后，医生说他的肝受到严重损伤，应当停止试验。但他没有听从医生的劝告。三周左右，他的心脏开始异常，医生命令他每天吃两片阿斯匹林，他拒绝了，由于麦当劳不提供阿斯匹林。</a:t>
            </a:r>
            <a:r>
              <a:rPr lang="zh-CN" altLang="en-US" b="1" u="sng" dirty="0">
                <a:solidFill>
                  <a:schemeClr val="folHlink"/>
                </a:solidFill>
              </a:rPr>
              <a:t>一个月</a:t>
            </a:r>
            <a:r>
              <a:rPr lang="zh-CN" altLang="en-US" b="1" dirty="0"/>
              <a:t>后他的</a:t>
            </a:r>
            <a:r>
              <a:rPr lang="zh-CN" altLang="en-US" b="1" u="sng" dirty="0">
                <a:solidFill>
                  <a:schemeClr val="folHlink"/>
                </a:solidFill>
              </a:rPr>
              <a:t>血压大大提升</a:t>
            </a:r>
            <a:r>
              <a:rPr lang="zh-CN" altLang="en-US" b="1" dirty="0"/>
              <a:t>，体重也</a:t>
            </a:r>
            <a:r>
              <a:rPr lang="zh-CN" altLang="en-US" b="1" u="sng" dirty="0">
                <a:solidFill>
                  <a:schemeClr val="folHlink"/>
                </a:solidFill>
              </a:rPr>
              <a:t>增加了</a:t>
            </a:r>
            <a:r>
              <a:rPr lang="zh-CN" altLang="en-US" sz="4000" b="1" u="sng" dirty="0" smtClean="0">
                <a:solidFill>
                  <a:schemeClr val="folHlink"/>
                </a:solidFill>
              </a:rPr>
              <a:t>1</a:t>
            </a:r>
            <a:r>
              <a:rPr lang="en-US" altLang="zh-CN" sz="4000" b="1" u="sng" dirty="0" smtClean="0">
                <a:solidFill>
                  <a:schemeClr val="folHlink"/>
                </a:solidFill>
              </a:rPr>
              <a:t>2</a:t>
            </a:r>
            <a:r>
              <a:rPr lang="zh-CN" altLang="en-US" b="1" u="sng" dirty="0" smtClean="0">
                <a:solidFill>
                  <a:schemeClr val="folHlink"/>
                </a:solidFill>
              </a:rPr>
              <a:t>公斤</a:t>
            </a:r>
            <a:r>
              <a:rPr lang="zh-CN" altLang="en-US" b="1" dirty="0"/>
              <a:t>。</a:t>
            </a:r>
          </a:p>
          <a:p>
            <a:pPr>
              <a:lnSpc>
                <a:spcPct val="90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4000" dirty="0"/>
          </a:p>
        </p:txBody>
      </p:sp>
      <p:pic>
        <p:nvPicPr>
          <p:cNvPr id="5" name="图片 4" descr="u=1596785834,633204981&amp;fm=21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9329" y="3068960"/>
            <a:ext cx="5321143" cy="331236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dirty="0" smtClean="0"/>
              <a:t>中式快餐</a:t>
            </a:r>
            <a:endParaRPr lang="zh-CN" altLang="en-US" dirty="0"/>
          </a:p>
        </p:txBody>
      </p:sp>
      <p:pic>
        <p:nvPicPr>
          <p:cNvPr id="7" name="内容占位符 6" descr="95d9e76a805cb9fa1a81f815fab19d2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0424" y="1600200"/>
            <a:ext cx="3292151" cy="2185988"/>
          </a:xfrm>
        </p:spPr>
      </p:pic>
      <p:pic>
        <p:nvPicPr>
          <p:cNvPr id="10" name="内容占位符 9" descr="3810037_082624085942_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563888" y="4005064"/>
            <a:ext cx="3277382" cy="2185988"/>
          </a:xfrm>
        </p:spPr>
      </p:pic>
      <p:pic>
        <p:nvPicPr>
          <p:cNvPr id="12" name="内容占位符 11" descr="20100815W020100813414544910648 (1)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076056" y="1700808"/>
            <a:ext cx="3281363" cy="21875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400_120224094426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295400"/>
            <a:ext cx="4203700" cy="3505200"/>
          </a:xfrm>
          <a:noFill/>
          <a:ln/>
        </p:spPr>
      </p:pic>
      <p:pic>
        <p:nvPicPr>
          <p:cNvPr id="13315" name="Picture 3" descr="1386229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00400" y="2590800"/>
            <a:ext cx="5407025" cy="3733800"/>
          </a:xfrm>
          <a:noFill/>
          <a:ln/>
        </p:spPr>
      </p:pic>
      <p:sp>
        <p:nvSpPr>
          <p:cNvPr id="13316" name="WordArt 4"/>
          <p:cNvSpPr>
            <a:spLocks noChangeArrowheads="1" noChangeShapeType="1"/>
          </p:cNvSpPr>
          <p:nvPr/>
        </p:nvSpPr>
        <p:spPr bwMode="auto">
          <a:xfrm>
            <a:off x="534988" y="2438400"/>
            <a:ext cx="815022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6600" b="1" kern="10">
                <a:ln w="19050" cap="flat" cmpd="sng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-PUA"/>
              </a:rPr>
              <a:t>地沟油</a:t>
            </a:r>
            <a:r>
              <a:rPr lang="en-US" altLang="zh-CN" sz="6600" b="1" kern="10">
                <a:ln w="19050" cap="flat" cmpd="sng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-PUA"/>
              </a:rPr>
              <a:t>+</a:t>
            </a:r>
            <a:r>
              <a:rPr lang="zh-CN" altLang="en-US" sz="6600" b="1" kern="10">
                <a:ln w="19050" cap="flat" cmpd="sng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-PUA"/>
              </a:rPr>
              <a:t>各种添加剂</a:t>
            </a:r>
            <a:r>
              <a:rPr lang="en-US" altLang="zh-CN" sz="6600" b="1" kern="10">
                <a:ln w="19050" cap="flat" cmpd="sng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-PUA"/>
              </a:rPr>
              <a:t>=?</a:t>
            </a:r>
            <a:endParaRPr lang="zh-CN" altLang="en-US" sz="6600" b="1" kern="10">
              <a:ln w="19050" cap="flat" cmpd="sng">
                <a:solidFill>
                  <a:srgbClr val="00FFFF"/>
                </a:solidFill>
                <a:round/>
                <a:headEnd/>
                <a:tailEnd/>
              </a:ln>
              <a:solidFill>
                <a:srgbClr val="FFFF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-PUA"/>
            </a:endParaRPr>
          </a:p>
        </p:txBody>
      </p:sp>
      <p:pic>
        <p:nvPicPr>
          <p:cNvPr id="13317" name="Picture 5" descr="02302300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533400"/>
            <a:ext cx="6705600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657600" y="990600"/>
            <a:ext cx="13747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zh-CN" sz="180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590800" y="685800"/>
            <a:ext cx="56536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chemeClr val="hlink"/>
                </a:solidFill>
              </a:rPr>
              <a:t>“美味的食物”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33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9" grpId="0" bldLvl="0" autoUpdateAnimBg="0"/>
      <p:bldP spid="13319" grpId="1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  </a:t>
            </a:r>
            <a:r>
              <a:rPr lang="zh-CN" altLang="en-US" dirty="0" smtClean="0">
                <a:solidFill>
                  <a:srgbClr val="FF0000"/>
                </a:solidFill>
              </a:rPr>
              <a:t>饮料</a:t>
            </a:r>
            <a:r>
              <a:rPr lang="zh-CN" altLang="en-US" b="1" dirty="0" smtClean="0">
                <a:solidFill>
                  <a:srgbClr val="FF0000"/>
                </a:solidFill>
              </a:rPr>
              <a:t>！</a:t>
            </a:r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糖精、香精和色素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9220" name="Picture 4" descr="013000002242881225805344158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4088" y="1143000"/>
            <a:ext cx="3543300" cy="2362200"/>
          </a:xfrm>
          <a:noFill/>
          <a:ln/>
        </p:spPr>
      </p:pic>
      <p:pic>
        <p:nvPicPr>
          <p:cNvPr id="9218" name="Picture 2" descr="127561735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143000"/>
            <a:ext cx="4057650" cy="5410200"/>
          </a:xfrm>
          <a:noFill/>
          <a:ln/>
        </p:spPr>
      </p:pic>
      <p:pic>
        <p:nvPicPr>
          <p:cNvPr id="9219" name="Picture 3" descr="2008711123914701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3276600"/>
            <a:ext cx="3581400" cy="3352800"/>
          </a:xfrm>
          <a:noFill/>
          <a:ln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916113"/>
            <a:ext cx="8569325" cy="4465637"/>
          </a:xfrm>
          <a:noFill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zh-CN" sz="4000" b="1">
                <a:solidFill>
                  <a:srgbClr val="FF9900"/>
                </a:solidFill>
                <a:latin typeface="隶书" pitchFamily="49" charset="-122"/>
                <a:ea typeface="隶书" pitchFamily="49" charset="-122"/>
              </a:rPr>
              <a:t>  </a:t>
            </a:r>
            <a:endParaRPr lang="en-US" altLang="zh-CN" sz="3600">
              <a:latin typeface="隶书" pitchFamily="49" charset="-122"/>
              <a:ea typeface="隶书" pitchFamily="49" charset="-122"/>
            </a:endParaRPr>
          </a:p>
          <a:p>
            <a:pPr algn="just">
              <a:lnSpc>
                <a:spcPct val="90000"/>
              </a:lnSpc>
            </a:pPr>
            <a:endParaRPr lang="en-US" altLang="zh-CN" sz="3600">
              <a:solidFill>
                <a:srgbClr val="0000FF"/>
              </a:solidFill>
              <a:latin typeface="隶书" pitchFamily="49" charset="-122"/>
              <a:ea typeface="隶书" pitchFamily="49" charset="-12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3600">
                <a:solidFill>
                  <a:srgbClr val="FF9900"/>
                </a:solidFill>
                <a:latin typeface="隶书" pitchFamily="49" charset="-122"/>
                <a:ea typeface="隶书" pitchFamily="49" charset="-122"/>
              </a:rPr>
              <a:t>   </a:t>
            </a:r>
            <a:endParaRPr lang="en-US" altLang="zh-CN" sz="3600">
              <a:solidFill>
                <a:schemeClr val="folHlink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D18C4424-F8C6-4837-8708-F5CD241E8848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39750" y="1916113"/>
            <a:ext cx="799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611188" y="765175"/>
            <a:ext cx="7777162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kumimoji="1" lang="en-US" altLang="zh-CN" sz="5400" dirty="0">
              <a:latin typeface="华文隶书" pitchFamily="2" charset="-122"/>
              <a:ea typeface="华文隶书" pitchFamily="2" charset="-122"/>
            </a:endParaRPr>
          </a:p>
          <a:p>
            <a:pPr algn="ctr">
              <a:spcBef>
                <a:spcPct val="50000"/>
              </a:spcBef>
            </a:pPr>
            <a:r>
              <a:rPr kumimoji="1" lang="zh-CN" altLang="en-US" sz="6600" b="1" dirty="0">
                <a:latin typeface="华文隶书" pitchFamily="2" charset="-122"/>
                <a:ea typeface="华文隶书" pitchFamily="2" charset="-122"/>
              </a:rPr>
              <a:t>三</a:t>
            </a:r>
            <a:r>
              <a:rPr kumimoji="1" lang="zh-CN" altLang="en-US" sz="6600" b="1" dirty="0" smtClean="0">
                <a:latin typeface="华文隶书" pitchFamily="2" charset="-122"/>
                <a:ea typeface="华文隶书" pitchFamily="2" charset="-122"/>
              </a:rPr>
              <a:t>、合理饮食</a:t>
            </a:r>
            <a:endParaRPr kumimoji="1" lang="en-US" altLang="zh-CN" sz="6600" b="1" dirty="0" smtClean="0">
              <a:latin typeface="华文隶书" pitchFamily="2" charset="-122"/>
              <a:ea typeface="华文隶书" pitchFamily="2" charset="-122"/>
            </a:endParaRPr>
          </a:p>
          <a:p>
            <a:pPr algn="ctr">
              <a:spcBef>
                <a:spcPct val="50000"/>
              </a:spcBef>
            </a:pPr>
            <a:r>
              <a:rPr kumimoji="1" lang="zh-CN" altLang="en-US" sz="6600" b="1" dirty="0" smtClean="0">
                <a:latin typeface="华文隶书" pitchFamily="2" charset="-122"/>
                <a:ea typeface="华文隶书" pitchFamily="2" charset="-122"/>
              </a:rPr>
              <a:t> 促进健康</a:t>
            </a:r>
            <a:endParaRPr kumimoji="1" lang="zh-CN" altLang="en-US" sz="6600" b="1" dirty="0">
              <a:solidFill>
                <a:srgbClr val="66FF99"/>
              </a:solidFill>
              <a:latin typeface="华文隶书" pitchFamily="2" charset="-122"/>
              <a:ea typeface="华文隶书" pitchFamily="2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6600" b="1" dirty="0">
              <a:solidFill>
                <a:srgbClr val="66FF99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5B2E-267C-462E-8B33-A94FB0F32073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222885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0" y="1412776"/>
          <a:ext cx="8964613" cy="4868863"/>
        </p:xfrm>
        <a:graphic>
          <a:graphicData uri="http://schemas.openxmlformats.org/presentationml/2006/ole">
            <p:oleObj spid="_x0000_s6146" r:id="rId3" imgW="4686300" imgH="1828800" progId="MSGraph.Chart.8">
              <p:embed/>
            </p:oleObj>
          </a:graphicData>
        </a:graphic>
      </p:graphicFrame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676400" y="2590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>
                <a:latin typeface="Times New Roman" pitchFamily="18" charset="0"/>
              </a:rPr>
              <a:t> 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600200" y="2743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5652120" y="1700808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000" b="1" dirty="0">
                <a:solidFill>
                  <a:srgbClr val="00B050"/>
                </a:solidFill>
                <a:latin typeface="Times New Roman" pitchFamily="18" charset="0"/>
                <a:ea typeface="楷体_GB2312" pitchFamily="49" charset="-122"/>
              </a:rPr>
              <a:t>遗传因素</a:t>
            </a:r>
            <a:r>
              <a:rPr kumimoji="1" lang="en-US" altLang="zh-CN" sz="2000" b="1" dirty="0">
                <a:solidFill>
                  <a:srgbClr val="00B050"/>
                </a:solidFill>
                <a:latin typeface="Times New Roman" pitchFamily="18" charset="0"/>
                <a:ea typeface="楷体_GB2312" pitchFamily="49" charset="-122"/>
              </a:rPr>
              <a:t>15%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7452320" y="3501008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000" b="1" dirty="0">
                <a:solidFill>
                  <a:srgbClr val="002060"/>
                </a:solidFill>
                <a:latin typeface="Times New Roman" pitchFamily="18" charset="0"/>
                <a:ea typeface="楷体_GB2312" pitchFamily="49" charset="-122"/>
              </a:rPr>
              <a:t>社会环境</a:t>
            </a:r>
            <a:r>
              <a:rPr kumimoji="1" lang="en-US" altLang="zh-CN" sz="2000" b="1" dirty="0">
                <a:solidFill>
                  <a:srgbClr val="002060"/>
                </a:solidFill>
                <a:latin typeface="Times New Roman" pitchFamily="18" charset="0"/>
                <a:ea typeface="楷体_GB2312" pitchFamily="49" charset="-122"/>
              </a:rPr>
              <a:t>25%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1979613" y="476250"/>
            <a:ext cx="5545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Times New Roman" pitchFamily="18" charset="0"/>
                <a:ea typeface="华文新魏" pitchFamily="2" charset="-122"/>
              </a:rPr>
              <a:t>人的健康与寿命决定因素</a:t>
            </a:r>
            <a:r>
              <a:rPr kumimoji="1" lang="zh-CN" alt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1547813" y="2205038"/>
            <a:ext cx="23764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个人生活方式</a:t>
            </a:r>
          </a:p>
          <a:p>
            <a:pPr algn="ctr">
              <a:spcBef>
                <a:spcPct val="50000"/>
              </a:spcBef>
            </a:pPr>
            <a:r>
              <a:rPr kumimoji="1" lang="en-US" altLang="zh-CN" sz="2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60%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592138" y="4364038"/>
            <a:ext cx="815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323528" y="6165304"/>
            <a:ext cx="8351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1" lang="zh-CN" altLang="en-US" sz="2800" b="1" dirty="0" smtClean="0">
                <a:latin typeface="华文新魏" pitchFamily="2" charset="-122"/>
                <a:ea typeface="华文新魏" pitchFamily="2" charset="-122"/>
              </a:rPr>
              <a:t>世界卫生组织资料</a:t>
            </a:r>
            <a:endParaRPr kumimoji="1" lang="en-US" altLang="zh-CN" sz="2400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6672"/>
            <a:ext cx="9467850" cy="1008063"/>
          </a:xfrm>
          <a:noFill/>
        </p:spPr>
        <p:txBody>
          <a:bodyPr>
            <a:normAutofit/>
          </a:bodyPr>
          <a:lstStyle/>
          <a:p>
            <a:pPr algn="ctr"/>
            <a:r>
              <a:rPr lang="zh-CN" altLang="en-US" sz="4800" dirty="0" smtClean="0">
                <a:ea typeface="华文隶书" pitchFamily="2" charset="-122"/>
              </a:rPr>
              <a:t>健康四大基石</a:t>
            </a:r>
            <a:endParaRPr lang="zh-CN" altLang="en-US" sz="4800" dirty="0">
              <a:solidFill>
                <a:srgbClr val="FFFF00"/>
              </a:solidFill>
              <a:ea typeface="隶书" pitchFamily="49" charset="-122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916113"/>
            <a:ext cx="8569325" cy="4465637"/>
          </a:xfrm>
          <a:noFill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zh-CN" sz="4000" b="1" dirty="0">
                <a:solidFill>
                  <a:srgbClr val="FF9900"/>
                </a:solidFill>
                <a:latin typeface="隶书" pitchFamily="49" charset="-122"/>
                <a:ea typeface="隶书" pitchFamily="49" charset="-122"/>
              </a:rPr>
              <a:t>  </a:t>
            </a:r>
            <a:endParaRPr lang="en-US" altLang="zh-CN" sz="3600" dirty="0">
              <a:latin typeface="隶书" pitchFamily="49" charset="-122"/>
              <a:ea typeface="隶书" pitchFamily="49" charset="-122"/>
            </a:endParaRPr>
          </a:p>
          <a:p>
            <a:pPr algn="just">
              <a:lnSpc>
                <a:spcPct val="90000"/>
              </a:lnSpc>
            </a:pPr>
            <a:endParaRPr lang="en-US" altLang="zh-CN" sz="3600" dirty="0">
              <a:solidFill>
                <a:srgbClr val="0000FF"/>
              </a:solidFill>
              <a:latin typeface="隶书" pitchFamily="49" charset="-122"/>
              <a:ea typeface="隶书" pitchFamily="49" charset="-12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3600" dirty="0">
                <a:solidFill>
                  <a:srgbClr val="FF9900"/>
                </a:solidFill>
                <a:latin typeface="隶书" pitchFamily="49" charset="-122"/>
                <a:ea typeface="隶书" pitchFamily="49" charset="-122"/>
              </a:rPr>
              <a:t>   </a:t>
            </a:r>
            <a:endParaRPr lang="en-US" altLang="zh-CN" sz="3600" dirty="0">
              <a:solidFill>
                <a:schemeClr val="folHlink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612BA184-09F3-40A1-94CD-8A82F98B86B5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9750" y="1916113"/>
            <a:ext cx="799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979712" y="1844824"/>
            <a:ext cx="4824536" cy="25202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000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</a:rPr>
              <a:t>合理膳食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563888" y="3645024"/>
            <a:ext cx="216024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400" dirty="0" smtClean="0"/>
              <a:t>戒烟限酒</a:t>
            </a:r>
            <a:endParaRPr lang="zh-CN" altLang="en-US" sz="2400" dirty="0"/>
          </a:p>
        </p:txBody>
      </p:sp>
      <p:sp>
        <p:nvSpPr>
          <p:cNvPr id="14" name="椭圆 13"/>
          <p:cNvSpPr/>
          <p:nvPr/>
        </p:nvSpPr>
        <p:spPr>
          <a:xfrm>
            <a:off x="1259632" y="1772816"/>
            <a:ext cx="205172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适当运动</a:t>
            </a:r>
            <a:endParaRPr lang="zh-CN" altLang="en-US" sz="2400" dirty="0"/>
          </a:p>
        </p:txBody>
      </p:sp>
      <p:sp>
        <p:nvSpPr>
          <p:cNvPr id="15" name="椭圆 14"/>
          <p:cNvSpPr/>
          <p:nvPr/>
        </p:nvSpPr>
        <p:spPr>
          <a:xfrm>
            <a:off x="5508104" y="1700808"/>
            <a:ext cx="201622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心理健康</a:t>
            </a:r>
            <a:endParaRPr lang="zh-CN" altLang="en-US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16632"/>
            <a:ext cx="7315200" cy="1150938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800" dirty="0" smtClean="0">
                <a:solidFill>
                  <a:srgbClr val="FFFF66"/>
                </a:solidFill>
                <a:latin typeface="Times New Roman" pitchFamily="18" charset="0"/>
                <a:ea typeface="隶书" pitchFamily="49" charset="-122"/>
              </a:rPr>
              <a:t>合理膳食就是要坚持平衡膳食</a:t>
            </a:r>
            <a:endParaRPr lang="zh-CN" altLang="en-US" sz="4800" dirty="0">
              <a:solidFill>
                <a:srgbClr val="FFFF66"/>
              </a:solidFill>
              <a:ea typeface="隶书" pitchFamily="49" charset="-122"/>
            </a:endParaRP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412776"/>
            <a:ext cx="6840537" cy="4968975"/>
          </a:xfrm>
        </p:spPr>
        <p:txBody>
          <a:bodyPr/>
          <a:lstStyle/>
          <a:p>
            <a:pPr algn="just">
              <a:lnSpc>
                <a:spcPct val="180000"/>
              </a:lnSpc>
              <a:spcBef>
                <a:spcPct val="0"/>
              </a:spcBef>
            </a:pPr>
            <a:r>
              <a:rPr lang="en-US" altLang="zh-CN" sz="3600" b="1" dirty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3600" b="1" dirty="0">
                <a:latin typeface="华文新魏" pitchFamily="2" charset="-122"/>
                <a:ea typeface="华文新魏" pitchFamily="2" charset="-122"/>
              </a:rPr>
              <a:t>、</a:t>
            </a:r>
            <a:r>
              <a:rPr lang="zh-CN" altLang="en-US" sz="3600" dirty="0">
                <a:latin typeface="华文新魏" pitchFamily="2" charset="-122"/>
                <a:ea typeface="华文新魏" pitchFamily="2" charset="-122"/>
              </a:rPr>
              <a:t>需要和供给要</a:t>
            </a:r>
            <a:r>
              <a:rPr lang="zh-CN" altLang="en-US" sz="3600" dirty="0" smtClean="0">
                <a:latin typeface="华文新魏" pitchFamily="2" charset="-122"/>
                <a:ea typeface="华文新魏" pitchFamily="2" charset="-122"/>
              </a:rPr>
              <a:t>平衡</a:t>
            </a:r>
            <a:endParaRPr lang="en-US" altLang="zh-CN" sz="3600" dirty="0" smtClean="0">
              <a:latin typeface="华文新魏" pitchFamily="2" charset="-122"/>
              <a:ea typeface="华文新魏" pitchFamily="2" charset="-122"/>
            </a:endParaRPr>
          </a:p>
          <a:p>
            <a:pPr algn="just">
              <a:lnSpc>
                <a:spcPct val="180000"/>
              </a:lnSpc>
              <a:spcBef>
                <a:spcPct val="0"/>
              </a:spcBef>
            </a:pPr>
            <a:endParaRPr lang="zh-CN" altLang="en-US" sz="3600" dirty="0">
              <a:latin typeface="华文新魏" pitchFamily="2" charset="-122"/>
              <a:ea typeface="华文新魏" pitchFamily="2" charset="-122"/>
            </a:endParaRPr>
          </a:p>
          <a:p>
            <a:pPr algn="just">
              <a:lnSpc>
                <a:spcPct val="180000"/>
              </a:lnSpc>
              <a:spcBef>
                <a:spcPct val="0"/>
              </a:spcBef>
            </a:pPr>
            <a:r>
              <a:rPr lang="en-US" altLang="zh-CN" sz="3600" dirty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3600" dirty="0">
                <a:latin typeface="华文新魏" pitchFamily="2" charset="-122"/>
                <a:ea typeface="华文新魏" pitchFamily="2" charset="-122"/>
              </a:rPr>
              <a:t>、各类食物搭配要平衡</a:t>
            </a:r>
            <a:endParaRPr lang="zh-CN" altLang="en-US" sz="36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399FA7F1-40A8-44BC-B4D0-BAB4B853EF28}" type="slidenum">
              <a:rPr lang="en-US" altLang="zh-CN"/>
              <a:pPr/>
              <a:t>29</a:t>
            </a:fld>
            <a:endParaRPr lang="en-US" altLang="zh-CN"/>
          </a:p>
        </p:txBody>
      </p:sp>
      <p:pic>
        <p:nvPicPr>
          <p:cNvPr id="6" name="Picture 2" descr="E:\营养与健康课件\图片\content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68760"/>
            <a:ext cx="3200400" cy="2800350"/>
          </a:xfrm>
          <a:prstGeom prst="rect">
            <a:avLst/>
          </a:prstGeom>
          <a:noFill/>
        </p:spPr>
      </p:pic>
      <p:pic>
        <p:nvPicPr>
          <p:cNvPr id="7170" name="Picture 2" descr="E:\营养与健康课件\图片\111210_4ca4000abc1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93096"/>
            <a:ext cx="3419872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6624638" y="332656"/>
            <a:ext cx="2519362" cy="1152525"/>
          </a:xfrm>
          <a:prstGeom prst="cloudCallout">
            <a:avLst>
              <a:gd name="adj1" fmla="val -46218"/>
              <a:gd name="adj2" fmla="val 8388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r>
              <a:rPr lang="zh-CN" altLang="en-US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说一说</a:t>
            </a:r>
            <a:endParaRPr lang="zh-CN" altLang="zh-CN" sz="36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WordArt 15"/>
          <p:cNvSpPr>
            <a:spLocks noChangeArrowheads="1" noChangeShapeType="1" noTextEdit="1"/>
          </p:cNvSpPr>
          <p:nvPr/>
        </p:nvSpPr>
        <p:spPr bwMode="auto">
          <a:xfrm>
            <a:off x="1187624" y="2348880"/>
            <a:ext cx="6264696" cy="22322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zh-CN" alt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没有病就是健康</a:t>
            </a:r>
            <a:r>
              <a:rPr lang="en-US" altLang="zh-CN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??</a:t>
            </a:r>
            <a:r>
              <a:rPr lang="zh-CN" alt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？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188640"/>
            <a:ext cx="7772400" cy="108585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华文新魏" pitchFamily="2" charset="-122"/>
                <a:cs typeface="+mj-cs"/>
              </a:rPr>
              <a:t>一</a:t>
            </a:r>
            <a:r>
              <a:rPr lang="zh-CN" altLang="en-US" sz="5400" dirty="0" smtClean="0"/>
              <a:t>、</a:t>
            </a:r>
            <a:r>
              <a:rPr kumimoji="0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华文新魏" pitchFamily="2" charset="-122"/>
                <a:cs typeface="+mj-cs"/>
              </a:rPr>
              <a:t>什么是健康</a:t>
            </a: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华文新魏" pitchFamily="2" charset="-122"/>
                <a:cs typeface="+mj-cs"/>
              </a:rPr>
              <a:t>?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404813"/>
            <a:ext cx="7315200" cy="731837"/>
          </a:xfrm>
        </p:spPr>
        <p:txBody>
          <a:bodyPr>
            <a:normAutofit/>
          </a:bodyPr>
          <a:lstStyle/>
          <a:p>
            <a:pPr algn="l"/>
            <a:r>
              <a:rPr lang="en-US" altLang="zh-CN" sz="4800" b="1" dirty="0" smtClean="0">
                <a:solidFill>
                  <a:srgbClr val="FFFF66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4800" dirty="0" smtClean="0">
                <a:solidFill>
                  <a:srgbClr val="FFFF66"/>
                </a:solidFill>
                <a:ea typeface="隶书" pitchFamily="49" charset="-122"/>
              </a:rPr>
              <a:t>需要和供给要平衡</a:t>
            </a:r>
            <a:endParaRPr lang="zh-CN" altLang="en-US" sz="4800" b="1" dirty="0">
              <a:solidFill>
                <a:srgbClr val="FFFF66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484313"/>
            <a:ext cx="8964612" cy="4897437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   </a:t>
            </a:r>
            <a:r>
              <a:rPr lang="zh-CN" altLang="en-US" sz="3600" b="1" dirty="0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在人体的生理需要和膳食供应的营养素之间要保持平衡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 人体所需的</a:t>
            </a:r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40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多种营养素</a:t>
            </a:r>
            <a:r>
              <a:rPr lang="zh-CN" altLang="en-US" sz="3200" b="1" i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缺了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哪一种都不行，可导致营养缺乏病甚至死亡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 任何一种营养素过</a:t>
            </a:r>
            <a:r>
              <a:rPr lang="zh-CN" altLang="en-US" sz="32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多了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也不行。营养素过量会影响另一种营养素的利用，甚至引起中毒。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1432949C-9462-400E-96D5-F45470EF9ED8}" type="slidenum">
              <a:rPr lang="en-US" altLang="zh-CN"/>
              <a:pPr/>
              <a:t>30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u53529888_136eb0c91b8g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763874"/>
            <a:ext cx="8424936" cy="59582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 descr="200611271814315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844824"/>
            <a:ext cx="2857500" cy="3952875"/>
          </a:xfrm>
        </p:spPr>
      </p:pic>
      <p:pic>
        <p:nvPicPr>
          <p:cNvPr id="5" name="图片 4" descr="01300000167299121888455061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060848"/>
            <a:ext cx="2857500" cy="3952875"/>
          </a:xfrm>
          <a:prstGeom prst="rect">
            <a:avLst/>
          </a:prstGeom>
        </p:spPr>
      </p:pic>
      <p:pic>
        <p:nvPicPr>
          <p:cNvPr id="7" name="图片 6" descr="01300000022805121214401956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844824"/>
            <a:ext cx="2857500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10376"/>
          </a:xfrm>
        </p:spPr>
        <p:txBody>
          <a:bodyPr>
            <a:noAutofit/>
          </a:bodyPr>
          <a:lstStyle/>
          <a:p>
            <a:r>
              <a:rPr lang="en-US" altLang="zh-CN" sz="4300" dirty="0" smtClean="0">
                <a:solidFill>
                  <a:schemeClr val="accent1"/>
                </a:solidFill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4300" dirty="0" smtClean="0">
                <a:solidFill>
                  <a:schemeClr val="accent1"/>
                </a:solidFill>
                <a:latin typeface="隶书" pitchFamily="49" charset="-122"/>
                <a:ea typeface="隶书" pitchFamily="49" charset="-122"/>
              </a:rPr>
              <a:t>、各类食物搭配要平衡</a:t>
            </a:r>
            <a:br>
              <a:rPr lang="zh-CN" altLang="en-US" sz="4300" dirty="0" smtClean="0">
                <a:solidFill>
                  <a:schemeClr val="accent1"/>
                </a:solidFill>
                <a:latin typeface="隶书" pitchFamily="49" charset="-122"/>
                <a:ea typeface="隶书" pitchFamily="49" charset="-122"/>
              </a:rPr>
            </a:br>
            <a:endParaRPr lang="zh-CN" altLang="en-US" sz="4300" dirty="0" smtClean="0">
              <a:solidFill>
                <a:schemeClr val="accent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4" name="内容占位符 3" descr="3983132_173303067198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0450" y="1935163"/>
            <a:ext cx="702309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077FB232-8003-497F-9EF7-F0541EAA0C93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0"/>
            <a:ext cx="8229600" cy="823913"/>
          </a:xfrm>
          <a:noFill/>
        </p:spPr>
        <p:txBody>
          <a:bodyPr/>
          <a:lstStyle/>
          <a:p>
            <a:pPr algn="ctr"/>
            <a:r>
              <a:rPr lang="zh-CN" altLang="en-US" sz="4400" b="1" dirty="0">
                <a:solidFill>
                  <a:srgbClr val="FFFF66"/>
                </a:solidFill>
                <a:ea typeface="隶书" pitchFamily="49" charset="-122"/>
              </a:rPr>
              <a:t>膳 食 指 南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916113"/>
            <a:ext cx="8569325" cy="4465637"/>
          </a:xfrm>
          <a:noFill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zh-CN" sz="4000" b="1">
                <a:solidFill>
                  <a:srgbClr val="FF9900"/>
                </a:solidFill>
                <a:latin typeface="隶书" pitchFamily="49" charset="-122"/>
                <a:ea typeface="隶书" pitchFamily="49" charset="-122"/>
              </a:rPr>
              <a:t>  </a:t>
            </a:r>
            <a:endParaRPr lang="en-US" altLang="zh-CN" sz="3600">
              <a:latin typeface="隶书" pitchFamily="49" charset="-122"/>
              <a:ea typeface="隶书" pitchFamily="49" charset="-122"/>
            </a:endParaRPr>
          </a:p>
          <a:p>
            <a:pPr algn="just">
              <a:lnSpc>
                <a:spcPct val="90000"/>
              </a:lnSpc>
            </a:pPr>
            <a:endParaRPr lang="en-US" altLang="zh-CN" sz="3600">
              <a:solidFill>
                <a:srgbClr val="0000FF"/>
              </a:solidFill>
              <a:latin typeface="隶书" pitchFamily="49" charset="-122"/>
              <a:ea typeface="隶书" pitchFamily="49" charset="-12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3600">
                <a:solidFill>
                  <a:srgbClr val="FF9900"/>
                </a:solidFill>
                <a:latin typeface="隶书" pitchFamily="49" charset="-122"/>
                <a:ea typeface="隶书" pitchFamily="49" charset="-122"/>
              </a:rPr>
              <a:t>   </a:t>
            </a:r>
            <a:endParaRPr lang="en-US" altLang="zh-CN" sz="3600">
              <a:solidFill>
                <a:schemeClr val="folHlink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27088" y="1196975"/>
            <a:ext cx="81375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lnSpc>
                <a:spcPct val="110000"/>
              </a:lnSpc>
              <a:buFontTx/>
              <a:buAutoNum type="ea1ChsPeriod"/>
            </a:pPr>
            <a:r>
              <a:rPr kumimoji="1" lang="en-US" altLang="zh-CN" sz="3200">
                <a:latin typeface="Times New Roman" pitchFamily="18" charset="0"/>
                <a:ea typeface="华文隶书" pitchFamily="2" charset="-122"/>
              </a:rPr>
              <a:t> </a:t>
            </a:r>
            <a:r>
              <a:rPr kumimoji="1" lang="zh-CN" altLang="en-US" sz="3200">
                <a:latin typeface="Times New Roman" pitchFamily="18" charset="0"/>
                <a:ea typeface="华文隶书" pitchFamily="2" charset="-122"/>
              </a:rPr>
              <a:t>食物多样、谷类为主，粗细搭配</a:t>
            </a:r>
          </a:p>
          <a:p>
            <a:pPr marL="609600" indent="-609600">
              <a:lnSpc>
                <a:spcPct val="110000"/>
              </a:lnSpc>
              <a:buFontTx/>
              <a:buAutoNum type="ea1ChsPeriod"/>
            </a:pPr>
            <a:r>
              <a:rPr kumimoji="1" lang="zh-CN" altLang="en-US" sz="3200">
                <a:latin typeface="Times New Roman" pitchFamily="18" charset="0"/>
                <a:ea typeface="华文隶书" pitchFamily="2" charset="-122"/>
              </a:rPr>
              <a:t> 多吃蔬菜、水果和薯类</a:t>
            </a:r>
          </a:p>
          <a:p>
            <a:pPr marL="609600" indent="-609600">
              <a:lnSpc>
                <a:spcPct val="110000"/>
              </a:lnSpc>
              <a:buFontTx/>
              <a:buAutoNum type="ea1ChsPeriod"/>
            </a:pPr>
            <a:r>
              <a:rPr kumimoji="1" lang="zh-CN" altLang="en-US" sz="3200">
                <a:latin typeface="Times New Roman" pitchFamily="18" charset="0"/>
                <a:ea typeface="华文隶书" pitchFamily="2" charset="-122"/>
              </a:rPr>
              <a:t> 每天吃奶类、豆类或其制品</a:t>
            </a:r>
          </a:p>
          <a:p>
            <a:pPr marL="609600" indent="-609600">
              <a:lnSpc>
                <a:spcPct val="110000"/>
              </a:lnSpc>
              <a:buFontTx/>
              <a:buAutoNum type="ea1ChsPeriod"/>
            </a:pPr>
            <a:r>
              <a:rPr kumimoji="1" lang="zh-CN" altLang="en-US" sz="3200">
                <a:latin typeface="Times New Roman" pitchFamily="18" charset="0"/>
                <a:ea typeface="华文隶书" pitchFamily="2" charset="-122"/>
              </a:rPr>
              <a:t> 常吃适量鱼、禽、蛋和瘦肉</a:t>
            </a:r>
          </a:p>
          <a:p>
            <a:pPr marL="609600" indent="-609600">
              <a:lnSpc>
                <a:spcPct val="110000"/>
              </a:lnSpc>
              <a:buFontTx/>
              <a:buAutoNum type="ea1ChsPeriod"/>
            </a:pPr>
            <a:r>
              <a:rPr kumimoji="1" lang="zh-CN" altLang="en-US" sz="3200">
                <a:latin typeface="Times New Roman" pitchFamily="18" charset="0"/>
                <a:ea typeface="华文隶书" pitchFamily="2" charset="-122"/>
              </a:rPr>
              <a:t> 减少烹调油，吃清淡少盐膳食</a:t>
            </a:r>
          </a:p>
          <a:p>
            <a:pPr marL="609600" indent="-609600">
              <a:lnSpc>
                <a:spcPct val="110000"/>
              </a:lnSpc>
              <a:buFontTx/>
              <a:buAutoNum type="ea1ChsPeriod"/>
            </a:pPr>
            <a:r>
              <a:rPr kumimoji="1" lang="zh-CN" altLang="en-US" sz="3200">
                <a:latin typeface="Times New Roman" pitchFamily="18" charset="0"/>
                <a:ea typeface="华文隶书" pitchFamily="2" charset="-122"/>
              </a:rPr>
              <a:t> 食不过量，天天运动，保持健康体重</a:t>
            </a:r>
          </a:p>
          <a:p>
            <a:pPr marL="609600" indent="-609600">
              <a:lnSpc>
                <a:spcPct val="110000"/>
              </a:lnSpc>
              <a:buFontTx/>
              <a:buAutoNum type="ea1ChsPeriod"/>
            </a:pPr>
            <a:r>
              <a:rPr kumimoji="1" lang="zh-CN" altLang="en-US" sz="3200">
                <a:latin typeface="Times New Roman" pitchFamily="18" charset="0"/>
                <a:ea typeface="华文隶书" pitchFamily="2" charset="-122"/>
              </a:rPr>
              <a:t> 三餐分配要合理，零食要适当</a:t>
            </a:r>
          </a:p>
          <a:p>
            <a:pPr marL="609600" indent="-609600">
              <a:lnSpc>
                <a:spcPct val="110000"/>
              </a:lnSpc>
              <a:buFontTx/>
              <a:buAutoNum type="ea1ChsPeriod"/>
            </a:pPr>
            <a:r>
              <a:rPr kumimoji="1" lang="zh-CN" altLang="en-US" sz="3200">
                <a:latin typeface="Times New Roman" pitchFamily="18" charset="0"/>
                <a:ea typeface="华文隶书" pitchFamily="2" charset="-122"/>
              </a:rPr>
              <a:t> 每天足量饮水，合理选择饮料</a:t>
            </a:r>
          </a:p>
          <a:p>
            <a:pPr marL="609600" indent="-609600">
              <a:lnSpc>
                <a:spcPct val="110000"/>
              </a:lnSpc>
              <a:buFontTx/>
              <a:buAutoNum type="ea1ChsPeriod"/>
            </a:pPr>
            <a:r>
              <a:rPr kumimoji="1" lang="zh-CN" altLang="en-US" sz="3200">
                <a:latin typeface="Times New Roman" pitchFamily="18" charset="0"/>
                <a:ea typeface="华文隶书" pitchFamily="2" charset="-122"/>
              </a:rPr>
              <a:t> 如饮酒应限量</a:t>
            </a:r>
          </a:p>
          <a:p>
            <a:pPr marL="609600" indent="-609600">
              <a:lnSpc>
                <a:spcPct val="110000"/>
              </a:lnSpc>
              <a:buFontTx/>
              <a:buAutoNum type="ea1ChsPeriod"/>
            </a:pPr>
            <a:r>
              <a:rPr kumimoji="1" lang="zh-CN" altLang="en-US" sz="3200">
                <a:latin typeface="Times New Roman" pitchFamily="18" charset="0"/>
                <a:ea typeface="华文隶书" pitchFamily="2" charset="-122"/>
              </a:rPr>
              <a:t> 吃新鲜卫生的食物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4F5-91F7-455D-8BC0-4ACC5CE44BD9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836613"/>
          </a:xfrm>
        </p:spPr>
        <p:txBody>
          <a:bodyPr/>
          <a:lstStyle/>
          <a:p>
            <a:pPr algn="ctr"/>
            <a:r>
              <a:rPr lang="zh-CN" altLang="en-US" sz="4800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合理</a:t>
            </a:r>
            <a:r>
              <a:rPr lang="zh-CN" altLang="en-US" sz="4800" dirty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膳食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776"/>
            <a:ext cx="8964612" cy="52181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rgbClr val="FF3300"/>
                </a:solidFill>
                <a:effectLst/>
                <a:latin typeface="Arial"/>
                <a:ea typeface="华文新魏" pitchFamily="2" charset="-122"/>
              </a:rPr>
              <a:t>“</a:t>
            </a:r>
            <a:r>
              <a:rPr lang="zh-CN" altLang="en-US" dirty="0">
                <a:solidFill>
                  <a:srgbClr val="FF3300"/>
                </a:solidFill>
                <a:effectLst/>
                <a:latin typeface="华文新魏" pitchFamily="2" charset="-122"/>
                <a:ea typeface="华文新魏" pitchFamily="2" charset="-122"/>
              </a:rPr>
              <a:t>一</a:t>
            </a:r>
            <a:r>
              <a:rPr lang="zh-CN" altLang="en-US" dirty="0">
                <a:solidFill>
                  <a:srgbClr val="FF3300"/>
                </a:solidFill>
                <a:effectLst/>
                <a:latin typeface="Arial"/>
                <a:ea typeface="华文新魏" pitchFamily="2" charset="-122"/>
              </a:rPr>
              <a:t>”</a:t>
            </a:r>
            <a:r>
              <a:rPr lang="zh-CN" altLang="en-US" dirty="0">
                <a:solidFill>
                  <a:srgbClr val="FF3300"/>
                </a:solidFill>
                <a:effectLst/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dirty="0">
                <a:effectLst/>
                <a:latin typeface="华文新魏" pitchFamily="2" charset="-122"/>
                <a:ea typeface="华文新魏" pitchFamily="2" charset="-122"/>
              </a:rPr>
              <a:t>是每天喝一袋奶（</a:t>
            </a:r>
            <a:r>
              <a:rPr lang="en-US" altLang="zh-CN" dirty="0">
                <a:effectLst/>
                <a:latin typeface="华文新魏" pitchFamily="2" charset="-122"/>
                <a:ea typeface="华文新魏" pitchFamily="2" charset="-122"/>
              </a:rPr>
              <a:t>250ml</a:t>
            </a:r>
            <a:r>
              <a:rPr lang="zh-CN" altLang="en-US" dirty="0">
                <a:effectLst/>
                <a:latin typeface="华文新魏" pitchFamily="2" charset="-122"/>
                <a:ea typeface="华文新魏" pitchFamily="2" charset="-122"/>
              </a:rPr>
              <a:t>）</a:t>
            </a:r>
          </a:p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rgbClr val="FF3300"/>
                </a:solidFill>
                <a:effectLst/>
                <a:latin typeface="Arial"/>
                <a:ea typeface="华文新魏" pitchFamily="2" charset="-122"/>
              </a:rPr>
              <a:t>“</a:t>
            </a:r>
            <a:r>
              <a:rPr lang="zh-CN" altLang="en-US" dirty="0">
                <a:solidFill>
                  <a:srgbClr val="FF3300"/>
                </a:solidFill>
                <a:effectLst/>
                <a:latin typeface="华文新魏" pitchFamily="2" charset="-122"/>
                <a:ea typeface="华文新魏" pitchFamily="2" charset="-122"/>
              </a:rPr>
              <a:t>二</a:t>
            </a:r>
            <a:r>
              <a:rPr lang="zh-CN" altLang="en-US" dirty="0">
                <a:solidFill>
                  <a:srgbClr val="FF3300"/>
                </a:solidFill>
                <a:effectLst/>
                <a:latin typeface="Arial"/>
                <a:ea typeface="华文新魏" pitchFamily="2" charset="-122"/>
              </a:rPr>
              <a:t>”</a:t>
            </a:r>
            <a:r>
              <a:rPr lang="zh-CN" altLang="en-US" dirty="0">
                <a:effectLst/>
                <a:latin typeface="华文新魏" pitchFamily="2" charset="-122"/>
                <a:ea typeface="华文新魏" pitchFamily="2" charset="-122"/>
              </a:rPr>
              <a:t>是二</a:t>
            </a:r>
            <a:r>
              <a:rPr kumimoji="1" lang="zh-CN" altLang="en-US" dirty="0">
                <a:effectLst/>
                <a:latin typeface="华文新魏" pitchFamily="2" charset="-122"/>
                <a:ea typeface="华文新魏" pitchFamily="2" charset="-122"/>
              </a:rPr>
              <a:t>百五十克碳水化合物</a:t>
            </a:r>
          </a:p>
          <a:p>
            <a:pPr>
              <a:lnSpc>
                <a:spcPct val="110000"/>
              </a:lnSpc>
            </a:pPr>
            <a:r>
              <a:rPr kumimoji="1" lang="zh-CN" altLang="en-US" dirty="0">
                <a:solidFill>
                  <a:srgbClr val="FF3300"/>
                </a:solidFill>
                <a:effectLst/>
                <a:latin typeface="Arial"/>
                <a:ea typeface="华文新魏" pitchFamily="2" charset="-122"/>
              </a:rPr>
              <a:t>“</a:t>
            </a:r>
            <a:r>
              <a:rPr lang="zh-CN" altLang="en-US" dirty="0">
                <a:solidFill>
                  <a:srgbClr val="FF3300"/>
                </a:solidFill>
                <a:effectLst/>
                <a:latin typeface="华文新魏" pitchFamily="2" charset="-122"/>
                <a:ea typeface="华文新魏" pitchFamily="2" charset="-122"/>
              </a:rPr>
              <a:t>三</a:t>
            </a:r>
            <a:r>
              <a:rPr lang="zh-CN" altLang="en-US" dirty="0">
                <a:solidFill>
                  <a:srgbClr val="FF3300"/>
                </a:solidFill>
                <a:effectLst/>
                <a:latin typeface="Arial"/>
                <a:ea typeface="华文新魏" pitchFamily="2" charset="-122"/>
              </a:rPr>
              <a:t>”</a:t>
            </a:r>
            <a:r>
              <a:rPr kumimoji="1" lang="zh-CN" altLang="en-US" dirty="0">
                <a:effectLst/>
                <a:latin typeface="华文新魏" pitchFamily="2" charset="-122"/>
                <a:ea typeface="华文新魏" pitchFamily="2" charset="-122"/>
              </a:rPr>
              <a:t>份高蛋白食物</a:t>
            </a:r>
            <a:r>
              <a:rPr kumimoji="1" lang="zh-CN" altLang="en-US" sz="2800" dirty="0">
                <a:effectLst/>
                <a:latin typeface="华文新魏" pitchFamily="2" charset="-122"/>
                <a:ea typeface="华文新魏" pitchFamily="2" charset="-122"/>
              </a:rPr>
              <a:t>（</a:t>
            </a:r>
            <a:r>
              <a:rPr kumimoji="1" lang="en-US" altLang="zh-CN" sz="2800" dirty="0">
                <a:effectLst/>
                <a:latin typeface="华文新魏" pitchFamily="2" charset="-122"/>
                <a:ea typeface="华文新魏" pitchFamily="2" charset="-122"/>
              </a:rPr>
              <a:t>1</a:t>
            </a:r>
            <a:r>
              <a:rPr kumimoji="1" lang="zh-CN" altLang="en-US" sz="2800" dirty="0">
                <a:effectLst/>
                <a:latin typeface="华文新魏" pitchFamily="2" charset="-122"/>
                <a:ea typeface="华文新魏" pitchFamily="2" charset="-122"/>
              </a:rPr>
              <a:t>份高蛋白相当于</a:t>
            </a:r>
            <a:r>
              <a:rPr kumimoji="1" lang="en-US" altLang="zh-CN" sz="2800" dirty="0">
                <a:effectLst/>
                <a:latin typeface="华文新魏" pitchFamily="2" charset="-122"/>
                <a:ea typeface="华文新魏" pitchFamily="2" charset="-122"/>
              </a:rPr>
              <a:t>50</a:t>
            </a:r>
            <a:r>
              <a:rPr kumimoji="1" lang="zh-CN" altLang="en-US" sz="2800" dirty="0">
                <a:effectLst/>
                <a:latin typeface="华文新魏" pitchFamily="2" charset="-122"/>
                <a:ea typeface="华文新魏" pitchFamily="2" charset="-122"/>
              </a:rPr>
              <a:t>克瘦肉，或</a:t>
            </a:r>
            <a:r>
              <a:rPr kumimoji="1" lang="en-US" altLang="zh-CN" sz="2800" dirty="0">
                <a:effectLst/>
                <a:latin typeface="华文新魏" pitchFamily="2" charset="-122"/>
                <a:ea typeface="华文新魏" pitchFamily="2" charset="-122"/>
              </a:rPr>
              <a:t>1</a:t>
            </a:r>
            <a:r>
              <a:rPr kumimoji="1" lang="zh-CN" altLang="en-US" sz="2800" dirty="0">
                <a:effectLst/>
                <a:latin typeface="华文新魏" pitchFamily="2" charset="-122"/>
                <a:ea typeface="华文新魏" pitchFamily="2" charset="-122"/>
              </a:rPr>
              <a:t>个大鸡蛋，或</a:t>
            </a:r>
            <a:r>
              <a:rPr kumimoji="1" lang="en-US" altLang="zh-CN" sz="2800" dirty="0">
                <a:effectLst/>
                <a:latin typeface="华文新魏" pitchFamily="2" charset="-122"/>
                <a:ea typeface="华文新魏" pitchFamily="2" charset="-122"/>
              </a:rPr>
              <a:t>100</a:t>
            </a:r>
            <a:r>
              <a:rPr kumimoji="1" lang="zh-CN" altLang="en-US" sz="2800" dirty="0">
                <a:effectLst/>
                <a:latin typeface="华文新魏" pitchFamily="2" charset="-122"/>
                <a:ea typeface="华文新魏" pitchFamily="2" charset="-122"/>
              </a:rPr>
              <a:t>克豆腐，或</a:t>
            </a:r>
            <a:r>
              <a:rPr kumimoji="1" lang="en-US" altLang="zh-CN" sz="2800" dirty="0">
                <a:effectLst/>
                <a:latin typeface="华文新魏" pitchFamily="2" charset="-122"/>
                <a:ea typeface="华文新魏" pitchFamily="2" charset="-122"/>
              </a:rPr>
              <a:t>100</a:t>
            </a:r>
            <a:r>
              <a:rPr kumimoji="1" lang="zh-CN" altLang="en-US" sz="2800" dirty="0">
                <a:effectLst/>
                <a:latin typeface="华文新魏" pitchFamily="2" charset="-122"/>
                <a:ea typeface="华文新魏" pitchFamily="2" charset="-122"/>
              </a:rPr>
              <a:t>克鱼、虾，或</a:t>
            </a:r>
            <a:r>
              <a:rPr kumimoji="1" lang="en-US" altLang="zh-CN" sz="2800" dirty="0">
                <a:effectLst/>
                <a:latin typeface="华文新魏" pitchFamily="2" charset="-122"/>
                <a:ea typeface="华文新魏" pitchFamily="2" charset="-122"/>
              </a:rPr>
              <a:t>100</a:t>
            </a:r>
            <a:r>
              <a:rPr kumimoji="1" lang="zh-CN" altLang="en-US" sz="2800" dirty="0">
                <a:effectLst/>
                <a:latin typeface="华文新魏" pitchFamily="2" charset="-122"/>
                <a:ea typeface="华文新魏" pitchFamily="2" charset="-122"/>
              </a:rPr>
              <a:t>克鸡鸭鹅肉，或</a:t>
            </a:r>
            <a:r>
              <a:rPr kumimoji="1" lang="en-US" altLang="zh-CN" sz="2800" dirty="0">
                <a:effectLst/>
                <a:latin typeface="华文新魏" pitchFamily="2" charset="-122"/>
                <a:ea typeface="华文新魏" pitchFamily="2" charset="-122"/>
              </a:rPr>
              <a:t>25</a:t>
            </a:r>
            <a:r>
              <a:rPr kumimoji="1" lang="zh-CN" altLang="en-US" sz="2800" dirty="0">
                <a:effectLst/>
                <a:latin typeface="华文新魏" pitchFamily="2" charset="-122"/>
                <a:ea typeface="华文新魏" pitchFamily="2" charset="-122"/>
              </a:rPr>
              <a:t>克黄豆。一天</a:t>
            </a:r>
            <a:r>
              <a:rPr kumimoji="1" lang="en-US" altLang="zh-CN" sz="2800" dirty="0">
                <a:effectLst/>
                <a:latin typeface="华文新魏" pitchFamily="2" charset="-122"/>
                <a:ea typeface="华文新魏" pitchFamily="2" charset="-122"/>
              </a:rPr>
              <a:t>3</a:t>
            </a:r>
            <a:r>
              <a:rPr kumimoji="1" lang="zh-CN" altLang="en-US" sz="2800" dirty="0">
                <a:effectLst/>
                <a:latin typeface="华文新魏" pitchFamily="2" charset="-122"/>
                <a:ea typeface="华文新魏" pitchFamily="2" charset="-122"/>
              </a:rPr>
              <a:t>份。比如说早上吃</a:t>
            </a:r>
            <a:r>
              <a:rPr kumimoji="1" lang="en-US" altLang="zh-CN" sz="2800" dirty="0">
                <a:effectLst/>
                <a:latin typeface="华文新魏" pitchFamily="2" charset="-122"/>
                <a:ea typeface="华文新魏" pitchFamily="2" charset="-122"/>
              </a:rPr>
              <a:t>1</a:t>
            </a:r>
            <a:r>
              <a:rPr kumimoji="1" lang="zh-CN" altLang="en-US" sz="2800" dirty="0">
                <a:effectLst/>
                <a:latin typeface="华文新魏" pitchFamily="2" charset="-122"/>
                <a:ea typeface="华文新魏" pitchFamily="2" charset="-122"/>
              </a:rPr>
              <a:t>个荷包蛋，中午吃</a:t>
            </a:r>
            <a:r>
              <a:rPr kumimoji="1" lang="en-US" altLang="zh-CN" sz="2800" dirty="0">
                <a:effectLst/>
                <a:latin typeface="华文新魏" pitchFamily="2" charset="-122"/>
                <a:ea typeface="华文新魏" pitchFamily="2" charset="-122"/>
              </a:rPr>
              <a:t>1</a:t>
            </a:r>
            <a:r>
              <a:rPr kumimoji="1" lang="zh-CN" altLang="en-US" sz="2800" dirty="0">
                <a:effectLst/>
                <a:latin typeface="华文新魏" pitchFamily="2" charset="-122"/>
                <a:ea typeface="华文新魏" pitchFamily="2" charset="-122"/>
              </a:rPr>
              <a:t>份肉片苦瓜，晚上吃</a:t>
            </a:r>
            <a:r>
              <a:rPr kumimoji="1" lang="en-US" altLang="zh-CN" sz="2800" dirty="0">
                <a:effectLst/>
                <a:latin typeface="华文新魏" pitchFamily="2" charset="-122"/>
                <a:ea typeface="华文新魏" pitchFamily="2" charset="-122"/>
              </a:rPr>
              <a:t>1</a:t>
            </a:r>
            <a:r>
              <a:rPr kumimoji="1" lang="zh-CN" altLang="en-US" sz="2800" dirty="0">
                <a:effectLst/>
                <a:latin typeface="华文新魏" pitchFamily="2" charset="-122"/>
                <a:ea typeface="华文新魏" pitchFamily="2" charset="-122"/>
              </a:rPr>
              <a:t>份豆腐或</a:t>
            </a:r>
            <a:r>
              <a:rPr kumimoji="1" lang="en-US" altLang="zh-CN" sz="2800" dirty="0">
                <a:effectLst/>
                <a:latin typeface="华文新魏" pitchFamily="2" charset="-122"/>
                <a:ea typeface="华文新魏" pitchFamily="2" charset="-122"/>
              </a:rPr>
              <a:t>2</a:t>
            </a:r>
            <a:r>
              <a:rPr kumimoji="1" lang="zh-CN" altLang="en-US" sz="2800" dirty="0">
                <a:effectLst/>
                <a:latin typeface="华文新魏" pitchFamily="2" charset="-122"/>
                <a:ea typeface="华文新魏" pitchFamily="2" charset="-122"/>
              </a:rPr>
              <a:t>两鱼）</a:t>
            </a:r>
            <a:r>
              <a:rPr kumimoji="1" lang="zh-CN" altLang="en-US" dirty="0">
                <a:effectLst/>
                <a:latin typeface="华文新魏" pitchFamily="2" charset="-122"/>
                <a:ea typeface="华文新魏" pitchFamily="2" charset="-122"/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rgbClr val="FF3300"/>
                </a:solidFill>
                <a:effectLst/>
                <a:latin typeface="Arial"/>
                <a:ea typeface="华文新魏" pitchFamily="2" charset="-122"/>
              </a:rPr>
              <a:t>“</a:t>
            </a:r>
            <a:r>
              <a:rPr lang="zh-CN" altLang="en-US" dirty="0">
                <a:solidFill>
                  <a:srgbClr val="FF3300"/>
                </a:solidFill>
                <a:effectLst/>
                <a:latin typeface="华文新魏" pitchFamily="2" charset="-122"/>
                <a:ea typeface="华文新魏" pitchFamily="2" charset="-122"/>
              </a:rPr>
              <a:t>四</a:t>
            </a:r>
            <a:r>
              <a:rPr lang="zh-CN" altLang="en-US" dirty="0">
                <a:solidFill>
                  <a:srgbClr val="FF3300"/>
                </a:solidFill>
                <a:effectLst/>
                <a:latin typeface="Arial"/>
                <a:ea typeface="华文新魏" pitchFamily="2" charset="-122"/>
              </a:rPr>
              <a:t>”</a:t>
            </a:r>
            <a:r>
              <a:rPr lang="zh-CN" altLang="en-US" dirty="0">
                <a:effectLst/>
                <a:latin typeface="华文新魏" pitchFamily="2" charset="-122"/>
                <a:ea typeface="华文新魏" pitchFamily="2" charset="-122"/>
              </a:rPr>
              <a:t> 就是</a:t>
            </a:r>
            <a:r>
              <a:rPr lang="en-US" altLang="zh-CN" dirty="0">
                <a:effectLst/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dirty="0">
                <a:effectLst/>
                <a:latin typeface="华文新魏" pitchFamily="2" charset="-122"/>
                <a:ea typeface="华文新魏" pitchFamily="2" charset="-122"/>
              </a:rPr>
              <a:t>句话，即</a:t>
            </a:r>
            <a:r>
              <a:rPr lang="zh-CN" altLang="en-US" dirty="0">
                <a:effectLst/>
                <a:latin typeface="Arial"/>
                <a:ea typeface="华文新魏" pitchFamily="2" charset="-122"/>
              </a:rPr>
              <a:t>“</a:t>
            </a:r>
            <a:r>
              <a:rPr lang="zh-CN" altLang="en-US" dirty="0">
                <a:effectLst/>
                <a:latin typeface="华文新魏" pitchFamily="2" charset="-122"/>
                <a:ea typeface="华文新魏" pitchFamily="2" charset="-122"/>
              </a:rPr>
              <a:t>有粗有细、不甜不咸、三四五顿、七八分饱</a:t>
            </a:r>
            <a:r>
              <a:rPr lang="zh-CN" altLang="en-US" dirty="0">
                <a:effectLst/>
                <a:latin typeface="Arial"/>
                <a:ea typeface="华文新魏" pitchFamily="2" charset="-122"/>
              </a:rPr>
              <a:t>”</a:t>
            </a:r>
            <a:r>
              <a:rPr lang="zh-CN" altLang="en-US" dirty="0">
                <a:effectLst/>
                <a:latin typeface="华文新魏" pitchFamily="2" charset="-122"/>
                <a:ea typeface="华文新魏" pitchFamily="2" charset="-122"/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rgbClr val="FF3300"/>
                </a:solidFill>
                <a:effectLst/>
                <a:latin typeface="Arial"/>
                <a:ea typeface="华文新魏" pitchFamily="2" charset="-122"/>
              </a:rPr>
              <a:t>“</a:t>
            </a:r>
            <a:r>
              <a:rPr lang="zh-CN" altLang="en-US" dirty="0">
                <a:solidFill>
                  <a:srgbClr val="FF3300"/>
                </a:solidFill>
                <a:effectLst/>
                <a:latin typeface="华文新魏" pitchFamily="2" charset="-122"/>
                <a:ea typeface="华文新魏" pitchFamily="2" charset="-122"/>
              </a:rPr>
              <a:t>五</a:t>
            </a:r>
            <a:r>
              <a:rPr lang="zh-CN" altLang="en-US" dirty="0">
                <a:solidFill>
                  <a:srgbClr val="FF3300"/>
                </a:solidFill>
                <a:effectLst/>
                <a:latin typeface="Arial"/>
                <a:ea typeface="华文新魏" pitchFamily="2" charset="-122"/>
              </a:rPr>
              <a:t>”</a:t>
            </a:r>
            <a:r>
              <a:rPr lang="zh-CN" altLang="en-US" dirty="0">
                <a:effectLst/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dirty="0">
                <a:effectLst/>
                <a:latin typeface="华文新魏" pitchFamily="2" charset="-122"/>
                <a:ea typeface="华文新魏" pitchFamily="2" charset="-122"/>
              </a:rPr>
              <a:t>500</a:t>
            </a:r>
            <a:r>
              <a:rPr lang="zh-CN" altLang="en-US" dirty="0">
                <a:effectLst/>
                <a:latin typeface="华文新魏" pitchFamily="2" charset="-122"/>
                <a:ea typeface="华文新魏" pitchFamily="2" charset="-122"/>
              </a:rPr>
              <a:t>克新鲜蔬菜和水果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</a:rPr>
              <a:t>合理</a:t>
            </a:r>
            <a:r>
              <a:rPr lang="zh-CN" altLang="en-US" sz="5400" dirty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</a:rPr>
              <a:t>膳食</a:t>
            </a:r>
            <a:r>
              <a:rPr lang="zh-CN" altLang="en-US" sz="5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内容占位符 6" descr="W0201009285443461047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501008"/>
            <a:ext cx="3648075" cy="2609850"/>
          </a:xfrm>
        </p:spPr>
      </p:pic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9B03-7E03-47D7-B134-40866FCE964B}" type="slidenum">
              <a:rPr lang="en-US" altLang="zh-CN"/>
              <a:pPr/>
              <a:t>36</a:t>
            </a:fld>
            <a:endParaRPr lang="en-US" altLang="zh-CN"/>
          </a:p>
        </p:txBody>
      </p:sp>
      <p:graphicFrame>
        <p:nvGraphicFramePr>
          <p:cNvPr id="9" name="图示 8"/>
          <p:cNvGraphicFramePr/>
          <p:nvPr/>
        </p:nvGraphicFramePr>
        <p:xfrm>
          <a:off x="0" y="404664"/>
          <a:ext cx="874846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9294da8cabf8892cb130ca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4005064"/>
            <a:ext cx="4581525" cy="3438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心理健康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黑色代表什么？死亡？庄重？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5" name="图片 4" descr="129272825951875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5595" y="836712"/>
            <a:ext cx="3648405" cy="27363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65226" y="4293096"/>
            <a:ext cx="5314275" cy="18619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4000" i="1" dirty="0" smtClean="0"/>
              <a:t>世界不是缺少美，</a:t>
            </a:r>
            <a:endParaRPr lang="en-US" altLang="zh-CN" sz="4000" i="1" dirty="0" smtClean="0"/>
          </a:p>
          <a:p>
            <a:pPr algn="dist">
              <a:lnSpc>
                <a:spcPct val="150000"/>
              </a:lnSpc>
            </a:pPr>
            <a:r>
              <a:rPr lang="zh-CN" altLang="en-US" sz="4000" i="1" dirty="0" smtClean="0"/>
              <a:t>是缺少发现美的眼睛？</a:t>
            </a:r>
            <a:endParaRPr lang="zh-CN" alt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5" name="Picture 13" descr="200907280248536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4343400" cy="3581400"/>
          </a:xfrm>
          <a:prstGeom prst="rect">
            <a:avLst/>
          </a:prstGeom>
          <a:noFill/>
        </p:spPr>
      </p:pic>
      <p:pic>
        <p:nvPicPr>
          <p:cNvPr id="13317" name="Picture 5" descr="2008813102911546778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0"/>
            <a:ext cx="2543175" cy="3810000"/>
          </a:xfrm>
          <a:prstGeom prst="rect">
            <a:avLst/>
          </a:prstGeom>
          <a:noFill/>
        </p:spPr>
      </p:pic>
      <p:pic>
        <p:nvPicPr>
          <p:cNvPr id="13323" name="Picture 11" descr="8_18_15208_273_200_200706061227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3810000" cy="2571750"/>
          </a:xfrm>
          <a:prstGeom prst="rect">
            <a:avLst/>
          </a:prstGeom>
          <a:noFill/>
        </p:spPr>
      </p:pic>
      <p:pic>
        <p:nvPicPr>
          <p:cNvPr id="13327" name="Picture 15" descr="200706211315008221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3117726" cy="307212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548680"/>
            <a:ext cx="1296144" cy="360040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生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zh-CN" altLang="en-US" b="1" dirty="0" smtClean="0">
                <a:solidFill>
                  <a:srgbClr val="FF0000"/>
                </a:solidFill>
              </a:rPr>
              <a:t>命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zh-CN" altLang="en-US" b="1" dirty="0" smtClean="0">
                <a:solidFill>
                  <a:srgbClr val="FF0000"/>
                </a:solidFill>
              </a:rPr>
              <a:t>在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zh-CN" altLang="en-US" b="1" dirty="0" smtClean="0">
                <a:solidFill>
                  <a:srgbClr val="FF0000"/>
                </a:solidFill>
              </a:rPr>
              <a:t>于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zh-CN" altLang="en-US" b="1" dirty="0" smtClean="0">
                <a:solidFill>
                  <a:srgbClr val="FF0000"/>
                </a:solidFill>
              </a:rPr>
              <a:t>运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zh-CN" altLang="en-US" b="1" dirty="0" smtClean="0">
                <a:solidFill>
                  <a:srgbClr val="FF0000"/>
                </a:solidFill>
              </a:rPr>
              <a:t>动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8" name="CD 乐曲 7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53767350051275105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94076" cy="4896544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752D-27B0-4530-869B-AE48F01669AF}" type="slidenum">
              <a:rPr lang="en-US" altLang="zh-CN"/>
              <a:pPr/>
              <a:t>39</a:t>
            </a:fld>
            <a:endParaRPr lang="en-US" altLang="zh-CN"/>
          </a:p>
        </p:txBody>
      </p:sp>
      <p:sp>
        <p:nvSpPr>
          <p:cNvPr id="248839" name="WordArt 7"/>
          <p:cNvSpPr>
            <a:spLocks noChangeArrowheads="1" noChangeShapeType="1" noTextEdit="1"/>
          </p:cNvSpPr>
          <p:nvPr/>
        </p:nvSpPr>
        <p:spPr bwMode="auto">
          <a:xfrm>
            <a:off x="2483768" y="1412776"/>
            <a:ext cx="368617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9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宋体"/>
                <a:ea typeface="宋体"/>
              </a:rPr>
              <a:t>谢谢！</a:t>
            </a:r>
          </a:p>
        </p:txBody>
      </p:sp>
      <p:sp>
        <p:nvSpPr>
          <p:cNvPr id="6" name="动作按钮: 前进或下一项 5">
            <a:hlinkClick r:id="rId3" action="ppaction://hlinkfile" highlightClick="1"/>
          </p:cNvPr>
          <p:cNvSpPr/>
          <p:nvPr/>
        </p:nvSpPr>
        <p:spPr>
          <a:xfrm>
            <a:off x="8316416" y="5877272"/>
            <a:ext cx="683568" cy="7543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健康的定义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世界卫生组织关于健康的定义：</a:t>
            </a:r>
            <a:r>
              <a:rPr lang="en-US" altLang="zh-CN" dirty="0" smtClean="0"/>
              <a:t>"</a:t>
            </a:r>
            <a:r>
              <a:rPr lang="zh-CN" altLang="en-US" dirty="0" smtClean="0"/>
              <a:t>健康乃是一种在身体上精神上的完满状态，以及良好的适应力，而不仅仅是没有疾病和衰弱的状态。</a:t>
            </a:r>
            <a:r>
              <a:rPr lang="en-US" altLang="zh-CN" dirty="0" smtClean="0"/>
              <a:t>"</a:t>
            </a:r>
            <a:r>
              <a:rPr lang="zh-CN" altLang="en-US" dirty="0" smtClean="0"/>
              <a:t>这就是人们所指的身心健康，也就是说，一个人在</a:t>
            </a:r>
            <a:r>
              <a:rPr lang="zh-CN" altLang="en-US" sz="3200" b="1" i="1" spc="3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躯体</a:t>
            </a:r>
            <a:r>
              <a:rPr lang="zh-CN" altLang="en-US" dirty="0" smtClean="0"/>
              <a:t>健康、</a:t>
            </a:r>
            <a:r>
              <a:rPr lang="zh-CN" altLang="en-US" sz="3200" b="1" i="1" spc="3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心理</a:t>
            </a:r>
            <a:r>
              <a:rPr lang="zh-CN" altLang="en-US" dirty="0" smtClean="0"/>
              <a:t>健康、</a:t>
            </a:r>
            <a:r>
              <a:rPr lang="zh-CN" altLang="en-US" sz="3200" b="1" i="1" spc="3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社会适应</a:t>
            </a:r>
            <a:r>
              <a:rPr lang="zh-CN" altLang="en-US" dirty="0" smtClean="0"/>
              <a:t>良好和</a:t>
            </a:r>
            <a:r>
              <a:rPr lang="zh-CN" altLang="en-US" sz="3200" b="1" i="1" spc="3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道德</a:t>
            </a:r>
            <a:r>
              <a:rPr lang="zh-CN" altLang="en-US" dirty="0" smtClean="0"/>
              <a:t>健康四方面都健全，才是完全健康的人。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1300000165488122741115887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4075" y="3501008"/>
            <a:ext cx="3899925" cy="2924944"/>
          </a:xfrm>
          <a:prstGeom prst="rect">
            <a:avLst/>
          </a:prstGeom>
        </p:spPr>
      </p:pic>
      <p:pic>
        <p:nvPicPr>
          <p:cNvPr id="7" name="图片 6" descr="31811268270806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1599601"/>
            <a:ext cx="4752528" cy="5258399"/>
          </a:xfrm>
          <a:prstGeom prst="rect">
            <a:avLst/>
          </a:prstGeom>
        </p:spPr>
      </p:pic>
      <p:sp>
        <p:nvSpPr>
          <p:cNvPr id="4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5868144" y="260648"/>
            <a:ext cx="3898776" cy="1143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问一问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 descr="f0def10d8ad61254580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132855"/>
            <a:ext cx="2979470" cy="3098649"/>
          </a:xfrm>
          <a:prstGeom prst="rect">
            <a:avLst/>
          </a:prstGeom>
        </p:spPr>
      </p:pic>
      <p:pic>
        <p:nvPicPr>
          <p:cNvPr id="6" name="图片 5" descr="a4_56_62_01200000012881120688627292707_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7525" y="1772816"/>
            <a:ext cx="2276475" cy="1590675"/>
          </a:xfrm>
          <a:prstGeom prst="rect">
            <a:avLst/>
          </a:prstGeom>
        </p:spPr>
      </p:pic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611560" y="374228"/>
            <a:ext cx="2951658" cy="13985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zh-CN" altLang="zh-CN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99592" y="634876"/>
            <a:ext cx="2808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ea typeface="楷体" pitchFamily="49" charset="-122"/>
              </a:rPr>
              <a:t>你健康吗？</a:t>
            </a:r>
            <a:endParaRPr lang="zh-CN" altLang="en-US" sz="4000" b="1" dirty="0"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79512" y="620689"/>
          <a:ext cx="8856985" cy="612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397"/>
                <a:gridCol w="1771397"/>
                <a:gridCol w="1771397"/>
                <a:gridCol w="1771397"/>
                <a:gridCol w="1771397"/>
              </a:tblGrid>
              <a:tr h="132067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32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2011-2012</a:t>
                      </a:r>
                      <a:r>
                        <a:rPr lang="zh-CN" altLang="en-US" sz="32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学年度罗外体检四大常见病比例</a:t>
                      </a:r>
                      <a:endParaRPr lang="en-US" altLang="zh-CN" sz="32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  <a:p>
                      <a:pPr algn="ctr" fontAlgn="ctr"/>
                      <a:r>
                        <a:rPr lang="en-US" altLang="zh-CN" sz="32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(</a:t>
                      </a:r>
                      <a:r>
                        <a:rPr lang="zh-CN" altLang="en-US" sz="32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高一</a:t>
                      </a:r>
                      <a:r>
                        <a:rPr lang="en-US" altLang="zh-CN" sz="32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)</a:t>
                      </a:r>
                      <a:endParaRPr lang="zh-CN" altLang="en-US" sz="3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13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项目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视力不良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蛀牙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肥胖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营养不良</a:t>
                      </a:r>
                    </a:p>
                  </a:txBody>
                  <a:tcPr marL="0" marR="0" marT="0" marB="0" anchor="ctr"/>
                </a:tc>
              </a:tr>
              <a:tr h="127600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83.88%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15.87%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20.40%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5.29%</a:t>
                      </a:r>
                    </a:p>
                  </a:txBody>
                  <a:tcPr marL="0" marR="0" marT="0" marB="0" anchor="ctr"/>
                </a:tc>
              </a:tr>
              <a:tr h="11673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87.20%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30.49%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9.35%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2.24%</a:t>
                      </a:r>
                    </a:p>
                  </a:txBody>
                  <a:tcPr marL="0" marR="0" marT="0" marB="0" anchor="ctr"/>
                </a:tc>
              </a:tr>
              <a:tr h="75149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合计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85.71%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23.96%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14.29%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3.60%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200" dirty="0" smtClean="0"/>
              <a:t>2011-2012</a:t>
            </a:r>
            <a:r>
              <a:rPr lang="zh-CN" altLang="en-US" sz="3200" dirty="0" smtClean="0"/>
              <a:t>学年度罗外体检四大常见病比例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zh-CN" altLang="en-US" sz="3200" dirty="0" smtClean="0"/>
              <a:t>（高一）</a:t>
            </a:r>
            <a:endParaRPr lang="zh-CN" altLang="en-US" sz="32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395536" y="1481138"/>
          <a:ext cx="8291264" cy="526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3200" dirty="0" smtClean="0"/>
              <a:t>2011-2012</a:t>
            </a:r>
            <a:r>
              <a:rPr lang="zh-CN" altLang="en-US" sz="3200" dirty="0" smtClean="0"/>
              <a:t>学年度罗外体检四大常见病性别比例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zh-CN" altLang="en-US" sz="3200" dirty="0" smtClean="0"/>
              <a:t>（高一）</a:t>
            </a:r>
            <a:endParaRPr lang="zh-CN" altLang="en-US" sz="32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龋齿进展情况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83568" y="2276872"/>
          <a:ext cx="4968552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067944" y="1772816"/>
          <a:ext cx="4752530" cy="167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506"/>
                <a:gridCol w="950506"/>
                <a:gridCol w="950506"/>
                <a:gridCol w="950506"/>
                <a:gridCol w="950506"/>
              </a:tblGrid>
              <a:tr h="37084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sz="105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  2011-2012年龋齿患病发展情况比较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年份</a:t>
                      </a: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年级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受检人数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恒 牙 龋 患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44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人数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%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高一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24.36%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高二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27.16%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867</TotalTime>
  <Words>1045</Words>
  <Application>Microsoft Office PowerPoint</Application>
  <PresentationFormat>全屏显示(4:3)</PresentationFormat>
  <Paragraphs>183</Paragraphs>
  <Slides>39</Slides>
  <Notes>2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1" baseType="lpstr">
      <vt:lpstr>流畅</vt:lpstr>
      <vt:lpstr>Microsoft Graph 图表</vt:lpstr>
      <vt:lpstr>      饮食        与            健康                             余 丹 </vt:lpstr>
      <vt:lpstr>主要内容</vt:lpstr>
      <vt:lpstr>幻灯片 3</vt:lpstr>
      <vt:lpstr>健康的定义</vt:lpstr>
      <vt:lpstr>问一问</vt:lpstr>
      <vt:lpstr>幻灯片 6</vt:lpstr>
      <vt:lpstr>2011-2012学年度罗外体检四大常见病比例 （高一）</vt:lpstr>
      <vt:lpstr>2011-2012学年度罗外体检四大常见病性别比例 （高一）</vt:lpstr>
      <vt:lpstr>龋齿进展情况</vt:lpstr>
      <vt:lpstr>幻灯片 10</vt:lpstr>
      <vt:lpstr>幻灯片 11</vt:lpstr>
      <vt:lpstr>早餐</vt:lpstr>
      <vt:lpstr>忽略早餐</vt:lpstr>
      <vt:lpstr>   零 食</vt:lpstr>
      <vt:lpstr>幻灯片 15</vt:lpstr>
      <vt:lpstr>幻灯片 16</vt:lpstr>
      <vt:lpstr>幻灯片 17</vt:lpstr>
      <vt:lpstr>幻灯片 18</vt:lpstr>
      <vt:lpstr>幻灯片 19</vt:lpstr>
      <vt:lpstr>聪明吃零食</vt:lpstr>
      <vt:lpstr>洋快餐</vt:lpstr>
      <vt:lpstr>幻灯片 22</vt:lpstr>
      <vt:lpstr>中式快餐</vt:lpstr>
      <vt:lpstr>幻灯片 24</vt:lpstr>
      <vt:lpstr>  饮料！糖精、香精和色素</vt:lpstr>
      <vt:lpstr>幻灯片 26</vt:lpstr>
      <vt:lpstr>幻灯片 27</vt:lpstr>
      <vt:lpstr>健康四大基石</vt:lpstr>
      <vt:lpstr>合理膳食就是要坚持平衡膳食</vt:lpstr>
      <vt:lpstr>1.需要和供给要平衡</vt:lpstr>
      <vt:lpstr>幻灯片 31</vt:lpstr>
      <vt:lpstr>幻灯片 32</vt:lpstr>
      <vt:lpstr>2、各类食物搭配要平衡 </vt:lpstr>
      <vt:lpstr>膳 食 指 南</vt:lpstr>
      <vt:lpstr>合理膳食 </vt:lpstr>
      <vt:lpstr>合理膳食 </vt:lpstr>
      <vt:lpstr>心理健康</vt:lpstr>
      <vt:lpstr>生 命 在 于 运 动</vt:lpstr>
      <vt:lpstr>幻灯片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高中生饮食与健康</dc:title>
  <dc:creator>XLY</dc:creator>
  <cp:lastModifiedBy>XLY</cp:lastModifiedBy>
  <cp:revision>148</cp:revision>
  <dcterms:created xsi:type="dcterms:W3CDTF">2013-03-20T06:21:39Z</dcterms:created>
  <dcterms:modified xsi:type="dcterms:W3CDTF">2013-03-29T07:19:50Z</dcterms:modified>
</cp:coreProperties>
</file>